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9" r:id="rId4"/>
    <p:sldId id="271" r:id="rId5"/>
    <p:sldId id="270" r:id="rId6"/>
    <p:sldId id="275" r:id="rId7"/>
    <p:sldId id="274" r:id="rId8"/>
    <p:sldId id="273" r:id="rId9"/>
    <p:sldId id="272" r:id="rId10"/>
    <p:sldId id="276" r:id="rId11"/>
    <p:sldId id="277" r:id="rId12"/>
    <p:sldId id="278" r:id="rId13"/>
    <p:sldId id="282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73F"/>
    <a:srgbClr val="87B11C"/>
    <a:srgbClr val="EFF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96"/>
  </p:normalViewPr>
  <p:slideViewPr>
    <p:cSldViewPr snapToGrid="0" snapToObjects="1">
      <p:cViewPr>
        <p:scale>
          <a:sx n="50" d="100"/>
          <a:sy n="50" d="100"/>
        </p:scale>
        <p:origin x="1627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B921D-FA1E-46FE-B918-919CB4481ABE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DCF6D09-89EB-49A0-8638-372152CC6CBE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Модель 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перманентного сопровождения на всех возрастных ступенях: </a:t>
          </a:r>
          <a:endParaRPr lang="ru-RU" sz="2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от 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раннего детства до раннего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юношества 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в ГБУ НСО «Центр «Рассвет»</a:t>
          </a:r>
        </a:p>
      </dgm:t>
    </dgm:pt>
    <dgm:pt modelId="{8AD8E596-D06F-4225-8E59-461D44CD13C1}" type="parTrans" cxnId="{AF7437D3-0797-479E-BC19-B9D049692DCB}">
      <dgm:prSet/>
      <dgm:spPr/>
      <dgm:t>
        <a:bodyPr/>
        <a:lstStyle/>
        <a:p>
          <a:endParaRPr lang="ru-RU"/>
        </a:p>
      </dgm:t>
    </dgm:pt>
    <dgm:pt modelId="{CE2D6A1B-40AE-47D5-8B94-3E713B103DAC}" type="sibTrans" cxnId="{AF7437D3-0797-479E-BC19-B9D049692DCB}">
      <dgm:prSet/>
      <dgm:spPr/>
      <dgm:t>
        <a:bodyPr/>
        <a:lstStyle/>
        <a:p>
          <a:endParaRPr lang="ru-RU"/>
        </a:p>
      </dgm:t>
    </dgm:pt>
    <dgm:pt modelId="{1D7C9310-27A8-4FB7-81AC-3D9CE945509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1 ступень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ранняя помощь в условиях краткосрочного пребывания семей, воспитывающих детей в возрасте от 0 до 3 лет с нарушениями или риском развития нарушений.</a:t>
          </a:r>
        </a:p>
      </dgm:t>
    </dgm:pt>
    <dgm:pt modelId="{6FCDD4AE-F08F-4843-9377-7FE4E441FB42}" type="parTrans" cxnId="{6F6F2F33-3EBA-4574-954E-4955146BBA46}">
      <dgm:prSet/>
      <dgm:spPr/>
      <dgm:t>
        <a:bodyPr/>
        <a:lstStyle/>
        <a:p>
          <a:endParaRPr lang="ru-RU"/>
        </a:p>
      </dgm:t>
    </dgm:pt>
    <dgm:pt modelId="{26207698-77CE-4FB1-BB88-3F0ADDD15EA6}" type="sibTrans" cxnId="{6F6F2F33-3EBA-4574-954E-4955146BBA46}">
      <dgm:prSet/>
      <dgm:spPr/>
      <dgm:t>
        <a:bodyPr/>
        <a:lstStyle/>
        <a:p>
          <a:endParaRPr lang="ru-RU"/>
        </a:p>
      </dgm:t>
    </dgm:pt>
    <dgm:pt modelId="{5B824DB5-0ACD-4F76-A777-4C3F15774D5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i="0" dirty="0">
              <a:latin typeface="Times New Roman" pitchFamily="18" charset="0"/>
              <a:cs typeface="Times New Roman" pitchFamily="18" charset="0"/>
            </a:rPr>
            <a:t>Ресурсный центр поддержки родителей.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4096C6BC-3EDF-446D-AFE5-31A89F8513BB}" type="parTrans" cxnId="{D3A47F20-00AB-4D9B-B9EC-0C701469AA3D}">
      <dgm:prSet/>
      <dgm:spPr/>
      <dgm:t>
        <a:bodyPr/>
        <a:lstStyle/>
        <a:p>
          <a:endParaRPr lang="ru-RU"/>
        </a:p>
      </dgm:t>
    </dgm:pt>
    <dgm:pt modelId="{40D94431-BAB6-4B2E-AB4A-F13702BBE59A}" type="sibTrans" cxnId="{D3A47F20-00AB-4D9B-B9EC-0C701469AA3D}">
      <dgm:prSet/>
      <dgm:spPr/>
      <dgm:t>
        <a:bodyPr/>
        <a:lstStyle/>
        <a:p>
          <a:endParaRPr lang="ru-RU"/>
        </a:p>
      </dgm:t>
    </dgm:pt>
    <dgm:pt modelId="{CB38E665-A29D-4516-95F0-FCBC4649290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2 ступень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комплексная абилитация/реабилитация детей с ограничениями жизнедеятельности, детей-инвалидов в возрасте от 3 до 12 лет в рамках деятельности групп кратковременного и дневного пребывания</a:t>
          </a:r>
          <a:r>
            <a:rPr lang="ru-RU" sz="1200" dirty="0"/>
            <a:t>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36B50615-67A4-4082-A70E-9B991F5C9B1C}" type="parTrans" cxnId="{B9EFDA0A-C545-4CEE-8CCF-4766620C241E}">
      <dgm:prSet/>
      <dgm:spPr/>
      <dgm:t>
        <a:bodyPr/>
        <a:lstStyle/>
        <a:p>
          <a:endParaRPr lang="ru-RU"/>
        </a:p>
      </dgm:t>
    </dgm:pt>
    <dgm:pt modelId="{A8E0D724-5D28-4D5B-AD1B-9E1C6E2BF923}" type="sibTrans" cxnId="{B9EFDA0A-C545-4CEE-8CCF-4766620C241E}">
      <dgm:prSet/>
      <dgm:spPr/>
      <dgm:t>
        <a:bodyPr/>
        <a:lstStyle/>
        <a:p>
          <a:endParaRPr lang="ru-RU"/>
        </a:p>
      </dgm:t>
    </dgm:pt>
    <dgm:pt modelId="{BEBD2E6D-E15F-464D-85EB-6E60AD741C2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i="0" dirty="0">
              <a:latin typeface="Times New Roman" pitchFamily="18" charset="0"/>
              <a:cs typeface="Times New Roman" pitchFamily="18" charset="0"/>
            </a:rPr>
            <a:t>Пункт проката</a:t>
          </a:r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 реабилитационного, игрового, развивающего оборудования.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B6A0FDF-1301-4AA4-8CB4-A53C7C9F1872}" type="parTrans" cxnId="{DD91BDFB-3C74-481E-A850-CDCF45D4F239}">
      <dgm:prSet/>
      <dgm:spPr/>
      <dgm:t>
        <a:bodyPr/>
        <a:lstStyle/>
        <a:p>
          <a:endParaRPr lang="ru-RU"/>
        </a:p>
      </dgm:t>
    </dgm:pt>
    <dgm:pt modelId="{6DD7428C-10DD-4C5F-93E0-55E49E9FCD16}" type="sibTrans" cxnId="{DD91BDFB-3C74-481E-A850-CDCF45D4F239}">
      <dgm:prSet/>
      <dgm:spPr/>
      <dgm:t>
        <a:bodyPr/>
        <a:lstStyle/>
        <a:p>
          <a:endParaRPr lang="ru-RU"/>
        </a:p>
      </dgm:t>
    </dgm:pt>
    <dgm:pt modelId="{0EA16FE0-0649-4692-8C57-7BC6BF28D1B7}">
      <dgm:prSet custT="1"/>
      <dgm:spPr/>
      <dgm:t>
        <a:bodyPr/>
        <a:lstStyle/>
        <a:p>
          <a:r>
            <a:rPr lang="ru-RU" sz="1200" b="1" i="0" dirty="0">
              <a:latin typeface="Times New Roman" pitchFamily="18" charset="0"/>
              <a:cs typeface="Times New Roman" pitchFamily="18" charset="0"/>
            </a:rPr>
            <a:t>"Семейный факультатив"</a:t>
          </a:r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 школа для родителей особых детей» (лекторий, тренинги, консультации)</a:t>
          </a:r>
        </a:p>
      </dgm:t>
    </dgm:pt>
    <dgm:pt modelId="{C81D450B-BB55-4510-80D6-70D697AD2EC7}" type="parTrans" cxnId="{E07FA310-1EBE-4DCE-8A51-31477FEAC9F0}">
      <dgm:prSet/>
      <dgm:spPr/>
      <dgm:t>
        <a:bodyPr/>
        <a:lstStyle/>
        <a:p>
          <a:endParaRPr lang="ru-RU"/>
        </a:p>
      </dgm:t>
    </dgm:pt>
    <dgm:pt modelId="{A48D79F6-0AEF-48B8-9263-40E8586AF4EB}" type="sibTrans" cxnId="{E07FA310-1EBE-4DCE-8A51-31477FEAC9F0}">
      <dgm:prSet/>
      <dgm:spPr/>
      <dgm:t>
        <a:bodyPr/>
        <a:lstStyle/>
        <a:p>
          <a:endParaRPr lang="ru-RU"/>
        </a:p>
      </dgm:t>
    </dgm:pt>
    <dgm:pt modelId="{4FE82628-68EF-49B7-9CB2-E328AE83EAC7}">
      <dgm:prSet custT="1"/>
      <dgm:spPr/>
      <dgm:t>
        <a:bodyPr/>
        <a:lstStyle/>
        <a:p>
          <a:r>
            <a:rPr lang="ru-RU" sz="1000" b="0" i="0" dirty="0">
              <a:latin typeface="Times New Roman" pitchFamily="18" charset="0"/>
              <a:cs typeface="Times New Roman" pitchFamily="18" charset="0"/>
            </a:rPr>
            <a:t> </a:t>
          </a:r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"</a:t>
          </a:r>
          <a:r>
            <a:rPr lang="ru-RU" sz="1200" b="1" i="0" dirty="0">
              <a:latin typeface="Times New Roman" pitchFamily="18" charset="0"/>
              <a:cs typeface="Times New Roman" pitchFamily="18" charset="0"/>
            </a:rPr>
            <a:t>Модельная библиотека ответственного родителя" </a:t>
          </a:r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(книги, информационно-методические материалы, видеотека, рубрика на сайте «Вопрос-ответ»)</a:t>
          </a:r>
        </a:p>
      </dgm:t>
    </dgm:pt>
    <dgm:pt modelId="{2C880FEC-86A3-48A0-9B69-51537E015DB6}" type="parTrans" cxnId="{460296D4-2BE3-4D36-977A-E7CC761E49E4}">
      <dgm:prSet/>
      <dgm:spPr/>
      <dgm:t>
        <a:bodyPr/>
        <a:lstStyle/>
        <a:p>
          <a:endParaRPr lang="ru-RU"/>
        </a:p>
      </dgm:t>
    </dgm:pt>
    <dgm:pt modelId="{08D7B5EE-BFB3-4E98-AB90-FB7E52754D5D}" type="sibTrans" cxnId="{460296D4-2BE3-4D36-977A-E7CC761E49E4}">
      <dgm:prSet/>
      <dgm:spPr/>
      <dgm:t>
        <a:bodyPr/>
        <a:lstStyle/>
        <a:p>
          <a:endParaRPr lang="ru-RU"/>
        </a:p>
      </dgm:t>
    </dgm:pt>
    <dgm:pt modelId="{599B5249-E622-45AD-8902-B794F640FFD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3 ступень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 самостоятельной жизни по социально-средовой адаптации «Особый дом» с применением технологий оккупациональной терапии для детей в возрасте от 12 до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лет в условиях групп кратковременного пребывания</a:t>
          </a:r>
          <a:r>
            <a:rPr lang="ru-RU" sz="1200" dirty="0"/>
            <a:t>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7F4813D-45E6-479B-859C-D6600624B454}" type="parTrans" cxnId="{8E52A013-4DB8-402F-BDF0-E8ECDDB698AC}">
      <dgm:prSet/>
      <dgm:spPr/>
      <dgm:t>
        <a:bodyPr/>
        <a:lstStyle/>
        <a:p>
          <a:endParaRPr lang="ru-RU"/>
        </a:p>
      </dgm:t>
    </dgm:pt>
    <dgm:pt modelId="{8C1439F7-4E48-41BC-88AB-3DB0339A4AAB}" type="sibTrans" cxnId="{8E52A013-4DB8-402F-BDF0-E8ECDDB698AC}">
      <dgm:prSet/>
      <dgm:spPr/>
      <dgm:t>
        <a:bodyPr/>
        <a:lstStyle/>
        <a:p>
          <a:endParaRPr lang="ru-RU"/>
        </a:p>
      </dgm:t>
    </dgm:pt>
    <dgm:pt modelId="{1F98D5B4-47E1-40FC-B5B1-969942134243}">
      <dgm:prSet custT="1"/>
      <dgm:spPr/>
      <dgm:t>
        <a:bodyPr/>
        <a:lstStyle/>
        <a:p>
          <a:r>
            <a:rPr lang="ru-RU" sz="1200" b="1" i="0" dirty="0">
              <a:latin typeface="Times New Roman" pitchFamily="18" charset="0"/>
              <a:cs typeface="Times New Roman" pitchFamily="18" charset="0"/>
            </a:rPr>
            <a:t>Выездная междисциплинарная бригада</a:t>
          </a:r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 (Выездная информационно-консультационная площадки для оказания медико-психолого-педагогической помощи детям-инвалидам и детям с ограниченными возможностями здоровья в отдаленных районах области).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/>
          </a:r>
          <a:br>
            <a:rPr lang="ru-RU" sz="1200" dirty="0">
              <a:latin typeface="Times New Roman" pitchFamily="18" charset="0"/>
              <a:cs typeface="Times New Roman" pitchFamily="18" charset="0"/>
            </a:rPr>
          </a:b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9FC0A150-9896-4B26-A4BC-18D9443F0E30}" type="parTrans" cxnId="{A7CC1015-7BB9-4814-81FA-FB4DDE9142F4}">
      <dgm:prSet/>
      <dgm:spPr/>
      <dgm:t>
        <a:bodyPr/>
        <a:lstStyle/>
        <a:p>
          <a:endParaRPr lang="ru-RU"/>
        </a:p>
      </dgm:t>
    </dgm:pt>
    <dgm:pt modelId="{E21B36A0-FA77-447F-BFAC-8B99FB0BADA1}" type="sibTrans" cxnId="{A7CC1015-7BB9-4814-81FA-FB4DDE9142F4}">
      <dgm:prSet/>
      <dgm:spPr/>
      <dgm:t>
        <a:bodyPr/>
        <a:lstStyle/>
        <a:p>
          <a:endParaRPr lang="ru-RU"/>
        </a:p>
      </dgm:t>
    </dgm:pt>
    <dgm:pt modelId="{1C98DD35-9019-47A2-A071-DAD03CCC5432}">
      <dgm:prSet custT="1"/>
      <dgm:spPr/>
      <dgm:t>
        <a:bodyPr/>
        <a:lstStyle/>
        <a:p>
          <a:r>
            <a:rPr lang="ru-RU" sz="1200" b="1" dirty="0">
              <a:latin typeface="Times New Roman" pitchFamily="18" charset="0"/>
              <a:cs typeface="Times New Roman" pitchFamily="18" charset="0"/>
            </a:rPr>
            <a:t>Дистанционное консультирование родителей,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воспитывающих детей-инвалидов, детей с ОВЗ и   детей, испытывающих трудности в социальной адаптации специалистами разных направлений (юрисконсульт, врач-невролог, врач-педиатр, логопед, педагог-психолог, медицинская сестра по массажу).</a:t>
          </a:r>
        </a:p>
      </dgm:t>
    </dgm:pt>
    <dgm:pt modelId="{ED845FCC-2D39-42B3-85F1-3D1150039B0F}" type="parTrans" cxnId="{2358C5BC-BE3A-4A95-BE56-9B5265D1BC13}">
      <dgm:prSet/>
      <dgm:spPr/>
      <dgm:t>
        <a:bodyPr/>
        <a:lstStyle/>
        <a:p>
          <a:endParaRPr lang="ru-RU"/>
        </a:p>
      </dgm:t>
    </dgm:pt>
    <dgm:pt modelId="{E0CA4FB1-45F2-48AF-852C-ADAF8BB4F76E}" type="sibTrans" cxnId="{2358C5BC-BE3A-4A95-BE56-9B5265D1BC13}">
      <dgm:prSet/>
      <dgm:spPr/>
      <dgm:t>
        <a:bodyPr/>
        <a:lstStyle/>
        <a:p>
          <a:endParaRPr lang="ru-RU"/>
        </a:p>
      </dgm:t>
    </dgm:pt>
    <dgm:pt modelId="{08EECC5A-B3DF-4255-A44C-0C6044A396CD}" type="pres">
      <dgm:prSet presAssocID="{277B921D-FA1E-46FE-B918-919CB4481A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F12D3E-F17F-4618-8586-9801F7E638C8}" type="pres">
      <dgm:prSet presAssocID="{ADCF6D09-89EB-49A0-8638-372152CC6CBE}" presName="hierRoot1" presStyleCnt="0"/>
      <dgm:spPr/>
      <dgm:t>
        <a:bodyPr/>
        <a:lstStyle/>
        <a:p>
          <a:endParaRPr lang="ru-RU"/>
        </a:p>
      </dgm:t>
    </dgm:pt>
    <dgm:pt modelId="{BED3C2F8-56C6-4EA0-8068-95C9F08BE057}" type="pres">
      <dgm:prSet presAssocID="{ADCF6D09-89EB-49A0-8638-372152CC6CBE}" presName="composite" presStyleCnt="0"/>
      <dgm:spPr/>
      <dgm:t>
        <a:bodyPr/>
        <a:lstStyle/>
        <a:p>
          <a:endParaRPr lang="ru-RU"/>
        </a:p>
      </dgm:t>
    </dgm:pt>
    <dgm:pt modelId="{03AC0790-5A31-449A-9D86-89D631C6B813}" type="pres">
      <dgm:prSet presAssocID="{ADCF6D09-89EB-49A0-8638-372152CC6CBE}" presName="background" presStyleLbl="node0" presStyleIdx="0" presStyleCnt="1"/>
      <dgm:spPr/>
      <dgm:t>
        <a:bodyPr/>
        <a:lstStyle/>
        <a:p>
          <a:endParaRPr lang="ru-RU"/>
        </a:p>
      </dgm:t>
    </dgm:pt>
    <dgm:pt modelId="{54B89540-C1CB-452F-AFAC-848B03274970}" type="pres">
      <dgm:prSet presAssocID="{ADCF6D09-89EB-49A0-8638-372152CC6CBE}" presName="text" presStyleLbl="fgAcc0" presStyleIdx="0" presStyleCnt="1" custScaleX="1076663" custScaleY="240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B3C506-C8E9-4177-8814-40C75026C561}" type="pres">
      <dgm:prSet presAssocID="{ADCF6D09-89EB-49A0-8638-372152CC6CBE}" presName="hierChild2" presStyleCnt="0"/>
      <dgm:spPr/>
      <dgm:t>
        <a:bodyPr/>
        <a:lstStyle/>
        <a:p>
          <a:endParaRPr lang="ru-RU"/>
        </a:p>
      </dgm:t>
    </dgm:pt>
    <dgm:pt modelId="{6E991268-370D-4D6D-9563-15D06727F024}" type="pres">
      <dgm:prSet presAssocID="{6FCDD4AE-F08F-4843-9377-7FE4E441FB4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2BFF92AE-EABB-4E85-B348-DE018456F21B}" type="pres">
      <dgm:prSet presAssocID="{1D7C9310-27A8-4FB7-81AC-3D9CE9455099}" presName="hierRoot2" presStyleCnt="0"/>
      <dgm:spPr/>
      <dgm:t>
        <a:bodyPr/>
        <a:lstStyle/>
        <a:p>
          <a:endParaRPr lang="ru-RU"/>
        </a:p>
      </dgm:t>
    </dgm:pt>
    <dgm:pt modelId="{2C61D519-A0B3-484B-A51B-8509E9472867}" type="pres">
      <dgm:prSet presAssocID="{1D7C9310-27A8-4FB7-81AC-3D9CE9455099}" presName="composite2" presStyleCnt="0"/>
      <dgm:spPr/>
      <dgm:t>
        <a:bodyPr/>
        <a:lstStyle/>
        <a:p>
          <a:endParaRPr lang="ru-RU"/>
        </a:p>
      </dgm:t>
    </dgm:pt>
    <dgm:pt modelId="{B7DB36CF-A07F-4E1A-B5F0-A36F721871D1}" type="pres">
      <dgm:prSet presAssocID="{1D7C9310-27A8-4FB7-81AC-3D9CE9455099}" presName="background2" presStyleLbl="node2" presStyleIdx="0" presStyleCnt="3"/>
      <dgm:spPr/>
      <dgm:t>
        <a:bodyPr/>
        <a:lstStyle/>
        <a:p>
          <a:endParaRPr lang="ru-RU"/>
        </a:p>
      </dgm:t>
    </dgm:pt>
    <dgm:pt modelId="{B2AFEFF0-8B94-43C5-9A9F-5357BC195AEF}" type="pres">
      <dgm:prSet presAssocID="{1D7C9310-27A8-4FB7-81AC-3D9CE9455099}" presName="text2" presStyleLbl="fgAcc2" presStyleIdx="0" presStyleCnt="3" custScaleX="280113" custScaleY="235717" custLinFactNeighborX="-35998" custLinFactNeighborY="20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D18544-C8F0-4FBC-A1B7-96DDE99E39A8}" type="pres">
      <dgm:prSet presAssocID="{1D7C9310-27A8-4FB7-81AC-3D9CE9455099}" presName="hierChild3" presStyleCnt="0"/>
      <dgm:spPr/>
      <dgm:t>
        <a:bodyPr/>
        <a:lstStyle/>
        <a:p>
          <a:endParaRPr lang="ru-RU"/>
        </a:p>
      </dgm:t>
    </dgm:pt>
    <dgm:pt modelId="{B0C4883E-049A-4CBF-9D7F-1B361A39ACA4}" type="pres">
      <dgm:prSet presAssocID="{36B50615-67A4-4082-A70E-9B991F5C9B1C}" presName="Name17" presStyleLbl="parChTrans1D3" presStyleIdx="0" presStyleCnt="5"/>
      <dgm:spPr/>
      <dgm:t>
        <a:bodyPr/>
        <a:lstStyle/>
        <a:p>
          <a:endParaRPr lang="ru-RU"/>
        </a:p>
      </dgm:t>
    </dgm:pt>
    <dgm:pt modelId="{B671C3F1-19E2-41E5-941A-35E4E3A0D2DB}" type="pres">
      <dgm:prSet presAssocID="{CB38E665-A29D-4516-95F0-FCBC46492904}" presName="hierRoot3" presStyleCnt="0"/>
      <dgm:spPr/>
      <dgm:t>
        <a:bodyPr/>
        <a:lstStyle/>
        <a:p>
          <a:endParaRPr lang="ru-RU"/>
        </a:p>
      </dgm:t>
    </dgm:pt>
    <dgm:pt modelId="{FA7A65A3-491A-47F0-B4DF-B16C5D281D79}" type="pres">
      <dgm:prSet presAssocID="{CB38E665-A29D-4516-95F0-FCBC46492904}" presName="composite3" presStyleCnt="0"/>
      <dgm:spPr/>
      <dgm:t>
        <a:bodyPr/>
        <a:lstStyle/>
        <a:p>
          <a:endParaRPr lang="ru-RU"/>
        </a:p>
      </dgm:t>
    </dgm:pt>
    <dgm:pt modelId="{F78E7C35-2AE0-4D71-9D14-962BD46DE9C9}" type="pres">
      <dgm:prSet presAssocID="{CB38E665-A29D-4516-95F0-FCBC46492904}" presName="background3" presStyleLbl="node3" presStyleIdx="0" presStyleCnt="5"/>
      <dgm:spPr/>
      <dgm:t>
        <a:bodyPr/>
        <a:lstStyle/>
        <a:p>
          <a:endParaRPr lang="ru-RU"/>
        </a:p>
      </dgm:t>
    </dgm:pt>
    <dgm:pt modelId="{58424C97-7152-4844-A34E-192B5A22153C}" type="pres">
      <dgm:prSet presAssocID="{CB38E665-A29D-4516-95F0-FCBC46492904}" presName="text3" presStyleLbl="fgAcc3" presStyleIdx="0" presStyleCnt="5" custScaleX="298628" custScaleY="257143" custLinFactNeighborX="-20124" custLinFactNeighborY="178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DF8741-42F4-4C22-AA10-DF10CF0819B7}" type="pres">
      <dgm:prSet presAssocID="{CB38E665-A29D-4516-95F0-FCBC46492904}" presName="hierChild4" presStyleCnt="0"/>
      <dgm:spPr/>
      <dgm:t>
        <a:bodyPr/>
        <a:lstStyle/>
        <a:p>
          <a:endParaRPr lang="ru-RU"/>
        </a:p>
      </dgm:t>
    </dgm:pt>
    <dgm:pt modelId="{D71C12FB-9F6C-4F87-A6A5-28DB36F1069D}" type="pres">
      <dgm:prSet presAssocID="{E7F4813D-45E6-479B-859C-D6600624B454}" presName="Name23" presStyleLbl="parChTrans1D4" presStyleIdx="0" presStyleCnt="1"/>
      <dgm:spPr/>
      <dgm:t>
        <a:bodyPr/>
        <a:lstStyle/>
        <a:p>
          <a:endParaRPr lang="ru-RU"/>
        </a:p>
      </dgm:t>
    </dgm:pt>
    <dgm:pt modelId="{D62AE58E-62CB-42FC-A646-11B2278424DE}" type="pres">
      <dgm:prSet presAssocID="{599B5249-E622-45AD-8902-B794F640FFD3}" presName="hierRoot4" presStyleCnt="0"/>
      <dgm:spPr/>
      <dgm:t>
        <a:bodyPr/>
        <a:lstStyle/>
        <a:p>
          <a:endParaRPr lang="ru-RU"/>
        </a:p>
      </dgm:t>
    </dgm:pt>
    <dgm:pt modelId="{1EFC63B0-8476-41F4-9A27-DBB2DCA29A4A}" type="pres">
      <dgm:prSet presAssocID="{599B5249-E622-45AD-8902-B794F640FFD3}" presName="composite4" presStyleCnt="0"/>
      <dgm:spPr/>
      <dgm:t>
        <a:bodyPr/>
        <a:lstStyle/>
        <a:p>
          <a:endParaRPr lang="ru-RU"/>
        </a:p>
      </dgm:t>
    </dgm:pt>
    <dgm:pt modelId="{77F5F598-076A-44EA-8F6C-D34D7CA0304D}" type="pres">
      <dgm:prSet presAssocID="{599B5249-E622-45AD-8902-B794F640FFD3}" presName="background4" presStyleLbl="node4" presStyleIdx="0" presStyleCnt="1"/>
      <dgm:spPr/>
      <dgm:t>
        <a:bodyPr/>
        <a:lstStyle/>
        <a:p>
          <a:endParaRPr lang="ru-RU"/>
        </a:p>
      </dgm:t>
    </dgm:pt>
    <dgm:pt modelId="{927C4AAF-6853-4712-8C89-ABBEED2796B7}" type="pres">
      <dgm:prSet presAssocID="{599B5249-E622-45AD-8902-B794F640FFD3}" presName="text4" presStyleLbl="fgAcc4" presStyleIdx="0" presStyleCnt="1" custScaleX="307270" custScaleY="269095" custLinFactNeighborX="-8151" custLinFactNeighborY="464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5B861A-1F32-4BE5-ACC5-9DD10FB99254}" type="pres">
      <dgm:prSet presAssocID="{599B5249-E622-45AD-8902-B794F640FFD3}" presName="hierChild5" presStyleCnt="0"/>
      <dgm:spPr/>
      <dgm:t>
        <a:bodyPr/>
        <a:lstStyle/>
        <a:p>
          <a:endParaRPr lang="ru-RU"/>
        </a:p>
      </dgm:t>
    </dgm:pt>
    <dgm:pt modelId="{0E605C21-FD4B-4233-8285-173DBD71CDF5}" type="pres">
      <dgm:prSet presAssocID="{4096C6BC-3EDF-446D-AFE5-31A89F8513B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A7CEF08-349F-420D-9CE7-2E810C95409E}" type="pres">
      <dgm:prSet presAssocID="{5B824DB5-0ACD-4F76-A777-4C3F15774D5A}" presName="hierRoot2" presStyleCnt="0"/>
      <dgm:spPr/>
      <dgm:t>
        <a:bodyPr/>
        <a:lstStyle/>
        <a:p>
          <a:endParaRPr lang="ru-RU"/>
        </a:p>
      </dgm:t>
    </dgm:pt>
    <dgm:pt modelId="{225665E5-7FCC-468D-9E2A-054A993CDF7F}" type="pres">
      <dgm:prSet presAssocID="{5B824DB5-0ACD-4F76-A777-4C3F15774D5A}" presName="composite2" presStyleCnt="0"/>
      <dgm:spPr/>
      <dgm:t>
        <a:bodyPr/>
        <a:lstStyle/>
        <a:p>
          <a:endParaRPr lang="ru-RU"/>
        </a:p>
      </dgm:t>
    </dgm:pt>
    <dgm:pt modelId="{8ABE7F4E-633B-4B5A-8AA1-FA9EE96B0364}" type="pres">
      <dgm:prSet presAssocID="{5B824DB5-0ACD-4F76-A777-4C3F15774D5A}" presName="background2" presStyleLbl="node2" presStyleIdx="1" presStyleCnt="3"/>
      <dgm:spPr/>
      <dgm:t>
        <a:bodyPr/>
        <a:lstStyle/>
        <a:p>
          <a:endParaRPr lang="ru-RU"/>
        </a:p>
      </dgm:t>
    </dgm:pt>
    <dgm:pt modelId="{0CC848DD-5220-490F-A7EA-78FEE932B7BA}" type="pres">
      <dgm:prSet presAssocID="{5B824DB5-0ACD-4F76-A777-4C3F15774D5A}" presName="text2" presStyleLbl="fgAcc2" presStyleIdx="1" presStyleCnt="3" custScaleX="516633" custLinFactNeighborX="-43191" custLinFactNeighborY="2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C6E281-03B2-4D8B-9484-D47E5014E824}" type="pres">
      <dgm:prSet presAssocID="{5B824DB5-0ACD-4F76-A777-4C3F15774D5A}" presName="hierChild3" presStyleCnt="0"/>
      <dgm:spPr/>
      <dgm:t>
        <a:bodyPr/>
        <a:lstStyle/>
        <a:p>
          <a:endParaRPr lang="ru-RU"/>
        </a:p>
      </dgm:t>
    </dgm:pt>
    <dgm:pt modelId="{2088FC2C-3479-4D05-8717-62D9638D173D}" type="pres">
      <dgm:prSet presAssocID="{C81D450B-BB55-4510-80D6-70D697AD2EC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9713FF80-1921-4BF6-95DE-C02D6B830861}" type="pres">
      <dgm:prSet presAssocID="{0EA16FE0-0649-4692-8C57-7BC6BF28D1B7}" presName="hierRoot3" presStyleCnt="0"/>
      <dgm:spPr/>
      <dgm:t>
        <a:bodyPr/>
        <a:lstStyle/>
        <a:p>
          <a:endParaRPr lang="ru-RU"/>
        </a:p>
      </dgm:t>
    </dgm:pt>
    <dgm:pt modelId="{6D3C35D7-992A-4AB3-AC29-1D59641D92BE}" type="pres">
      <dgm:prSet presAssocID="{0EA16FE0-0649-4692-8C57-7BC6BF28D1B7}" presName="composite3" presStyleCnt="0"/>
      <dgm:spPr/>
      <dgm:t>
        <a:bodyPr/>
        <a:lstStyle/>
        <a:p>
          <a:endParaRPr lang="ru-RU"/>
        </a:p>
      </dgm:t>
    </dgm:pt>
    <dgm:pt modelId="{5669ED26-4FA0-4C16-A213-F8964A0999D9}" type="pres">
      <dgm:prSet presAssocID="{0EA16FE0-0649-4692-8C57-7BC6BF28D1B7}" presName="background3" presStyleLbl="node3" presStyleIdx="1" presStyleCnt="5"/>
      <dgm:spPr/>
      <dgm:t>
        <a:bodyPr/>
        <a:lstStyle/>
        <a:p>
          <a:endParaRPr lang="ru-RU"/>
        </a:p>
      </dgm:t>
    </dgm:pt>
    <dgm:pt modelId="{DCFCD569-EEB7-48DA-8B91-1DB08D21CD0E}" type="pres">
      <dgm:prSet presAssocID="{0EA16FE0-0649-4692-8C57-7BC6BF28D1B7}" presName="text3" presStyleLbl="fgAcc3" presStyleIdx="1" presStyleCnt="5" custScaleX="142004" custScaleY="396381" custLinFactNeighborX="-9184" custLinFactNeighborY="580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52E059-F722-430C-90BA-468ED3B00AC5}" type="pres">
      <dgm:prSet presAssocID="{0EA16FE0-0649-4692-8C57-7BC6BF28D1B7}" presName="hierChild4" presStyleCnt="0"/>
      <dgm:spPr/>
      <dgm:t>
        <a:bodyPr/>
        <a:lstStyle/>
        <a:p>
          <a:endParaRPr lang="ru-RU"/>
        </a:p>
      </dgm:t>
    </dgm:pt>
    <dgm:pt modelId="{3E1C1377-C5BC-4B35-B020-5A00435AA09E}" type="pres">
      <dgm:prSet presAssocID="{2C880FEC-86A3-48A0-9B69-51537E015DB6}" presName="Name17" presStyleLbl="parChTrans1D3" presStyleIdx="2" presStyleCnt="5"/>
      <dgm:spPr/>
      <dgm:t>
        <a:bodyPr/>
        <a:lstStyle/>
        <a:p>
          <a:endParaRPr lang="ru-RU"/>
        </a:p>
      </dgm:t>
    </dgm:pt>
    <dgm:pt modelId="{9669445A-075F-481D-981F-75F83BD76F7F}" type="pres">
      <dgm:prSet presAssocID="{4FE82628-68EF-49B7-9CB2-E328AE83EAC7}" presName="hierRoot3" presStyleCnt="0"/>
      <dgm:spPr/>
      <dgm:t>
        <a:bodyPr/>
        <a:lstStyle/>
        <a:p>
          <a:endParaRPr lang="ru-RU"/>
        </a:p>
      </dgm:t>
    </dgm:pt>
    <dgm:pt modelId="{DCD1869C-C453-4A1E-A4CF-FA96633A12CE}" type="pres">
      <dgm:prSet presAssocID="{4FE82628-68EF-49B7-9CB2-E328AE83EAC7}" presName="composite3" presStyleCnt="0"/>
      <dgm:spPr/>
      <dgm:t>
        <a:bodyPr/>
        <a:lstStyle/>
        <a:p>
          <a:endParaRPr lang="ru-RU"/>
        </a:p>
      </dgm:t>
    </dgm:pt>
    <dgm:pt modelId="{93AD82EB-AA6E-4608-8C49-80492A9A598E}" type="pres">
      <dgm:prSet presAssocID="{4FE82628-68EF-49B7-9CB2-E328AE83EAC7}" presName="background3" presStyleLbl="node3" presStyleIdx="2" presStyleCnt="5"/>
      <dgm:spPr/>
      <dgm:t>
        <a:bodyPr/>
        <a:lstStyle/>
        <a:p>
          <a:endParaRPr lang="ru-RU"/>
        </a:p>
      </dgm:t>
    </dgm:pt>
    <dgm:pt modelId="{73CE910B-3F96-46DB-9836-A7416EB0AEB2}" type="pres">
      <dgm:prSet presAssocID="{4FE82628-68EF-49B7-9CB2-E328AE83EAC7}" presName="text3" presStyleLbl="fgAcc3" presStyleIdx="2" presStyleCnt="5" custScaleX="155351" custScaleY="545682" custLinFactNeighborX="12000" custLinFactNeighborY="600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68BE5D-4803-4A5E-8359-F4BB27928546}" type="pres">
      <dgm:prSet presAssocID="{4FE82628-68EF-49B7-9CB2-E328AE83EAC7}" presName="hierChild4" presStyleCnt="0"/>
      <dgm:spPr/>
      <dgm:t>
        <a:bodyPr/>
        <a:lstStyle/>
        <a:p>
          <a:endParaRPr lang="ru-RU"/>
        </a:p>
      </dgm:t>
    </dgm:pt>
    <dgm:pt modelId="{F4FD2745-1084-4A3D-92A2-D7F4A06CCBE7}" type="pres">
      <dgm:prSet presAssocID="{ED845FCC-2D39-42B3-85F1-3D1150039B0F}" presName="Name17" presStyleLbl="parChTrans1D3" presStyleIdx="3" presStyleCnt="5"/>
      <dgm:spPr/>
      <dgm:t>
        <a:bodyPr/>
        <a:lstStyle/>
        <a:p>
          <a:endParaRPr lang="ru-RU"/>
        </a:p>
      </dgm:t>
    </dgm:pt>
    <dgm:pt modelId="{8181DF0D-4C45-49D1-A599-A316F508F1D3}" type="pres">
      <dgm:prSet presAssocID="{1C98DD35-9019-47A2-A071-DAD03CCC5432}" presName="hierRoot3" presStyleCnt="0"/>
      <dgm:spPr/>
      <dgm:t>
        <a:bodyPr/>
        <a:lstStyle/>
        <a:p>
          <a:endParaRPr lang="ru-RU"/>
        </a:p>
      </dgm:t>
    </dgm:pt>
    <dgm:pt modelId="{EA24AECA-A4F3-439B-B391-16BAB75E5E9C}" type="pres">
      <dgm:prSet presAssocID="{1C98DD35-9019-47A2-A071-DAD03CCC5432}" presName="composite3" presStyleCnt="0"/>
      <dgm:spPr/>
      <dgm:t>
        <a:bodyPr/>
        <a:lstStyle/>
        <a:p>
          <a:endParaRPr lang="ru-RU"/>
        </a:p>
      </dgm:t>
    </dgm:pt>
    <dgm:pt modelId="{1F4BC817-B1BC-499A-AA3F-4A55A7CD8DF6}" type="pres">
      <dgm:prSet presAssocID="{1C98DD35-9019-47A2-A071-DAD03CCC5432}" presName="background3" presStyleLbl="node3" presStyleIdx="3" presStyleCnt="5"/>
      <dgm:spPr/>
      <dgm:t>
        <a:bodyPr/>
        <a:lstStyle/>
        <a:p>
          <a:endParaRPr lang="ru-RU"/>
        </a:p>
      </dgm:t>
    </dgm:pt>
    <dgm:pt modelId="{A9474C20-EE3A-4D08-8EDB-F965A9D39D33}" type="pres">
      <dgm:prSet presAssocID="{1C98DD35-9019-47A2-A071-DAD03CCC5432}" presName="text3" presStyleLbl="fgAcc3" presStyleIdx="3" presStyleCnt="5" custScaleX="148588" custScaleY="695914" custLinFactNeighborX="17071" custLinFactNeighborY="62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D501DF-7436-4BF1-9E91-BD6A6B89CE0F}" type="pres">
      <dgm:prSet presAssocID="{1C98DD35-9019-47A2-A071-DAD03CCC5432}" presName="hierChild4" presStyleCnt="0"/>
      <dgm:spPr/>
      <dgm:t>
        <a:bodyPr/>
        <a:lstStyle/>
        <a:p>
          <a:endParaRPr lang="ru-RU"/>
        </a:p>
      </dgm:t>
    </dgm:pt>
    <dgm:pt modelId="{2E31F1CC-0E88-4BBD-8035-0A7671AC7677}" type="pres">
      <dgm:prSet presAssocID="{9FC0A150-9896-4B26-A4BC-18D9443F0E3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94A186F7-8197-43FF-B0F4-7BADBC743E1B}" type="pres">
      <dgm:prSet presAssocID="{1F98D5B4-47E1-40FC-B5B1-969942134243}" presName="hierRoot3" presStyleCnt="0"/>
      <dgm:spPr/>
      <dgm:t>
        <a:bodyPr/>
        <a:lstStyle/>
        <a:p>
          <a:endParaRPr lang="ru-RU"/>
        </a:p>
      </dgm:t>
    </dgm:pt>
    <dgm:pt modelId="{38C2272E-1BF1-4BDF-BBAF-938D3AD96468}" type="pres">
      <dgm:prSet presAssocID="{1F98D5B4-47E1-40FC-B5B1-969942134243}" presName="composite3" presStyleCnt="0"/>
      <dgm:spPr/>
      <dgm:t>
        <a:bodyPr/>
        <a:lstStyle/>
        <a:p>
          <a:endParaRPr lang="ru-RU"/>
        </a:p>
      </dgm:t>
    </dgm:pt>
    <dgm:pt modelId="{C7639281-DE3F-4313-992C-9903DC63608A}" type="pres">
      <dgm:prSet presAssocID="{1F98D5B4-47E1-40FC-B5B1-969942134243}" presName="background3" presStyleLbl="node3" presStyleIdx="4" presStyleCnt="5"/>
      <dgm:spPr/>
      <dgm:t>
        <a:bodyPr/>
        <a:lstStyle/>
        <a:p>
          <a:endParaRPr lang="ru-RU"/>
        </a:p>
      </dgm:t>
    </dgm:pt>
    <dgm:pt modelId="{BA97D6B3-A753-4090-AEF2-4ACDB3F48142}" type="pres">
      <dgm:prSet presAssocID="{1F98D5B4-47E1-40FC-B5B1-969942134243}" presName="text3" presStyleLbl="fgAcc3" presStyleIdx="4" presStyleCnt="5" custScaleX="161538" custScaleY="689067" custLinFactNeighborX="24435" custLinFactNeighborY="600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8C4451-6908-4E62-95AF-7A3D024D61EB}" type="pres">
      <dgm:prSet presAssocID="{1F98D5B4-47E1-40FC-B5B1-969942134243}" presName="hierChild4" presStyleCnt="0"/>
      <dgm:spPr/>
      <dgm:t>
        <a:bodyPr/>
        <a:lstStyle/>
        <a:p>
          <a:endParaRPr lang="ru-RU"/>
        </a:p>
      </dgm:t>
    </dgm:pt>
    <dgm:pt modelId="{F4F1CA7B-D46F-49C5-B37F-91C35EBDDA03}" type="pres">
      <dgm:prSet presAssocID="{CB6A0FDF-1301-4AA4-8CB4-A53C7C9F187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067FDFD-89B3-4204-B27B-3DDE863A0B9B}" type="pres">
      <dgm:prSet presAssocID="{BEBD2E6D-E15F-464D-85EB-6E60AD741C2C}" presName="hierRoot2" presStyleCnt="0"/>
      <dgm:spPr/>
      <dgm:t>
        <a:bodyPr/>
        <a:lstStyle/>
        <a:p>
          <a:endParaRPr lang="ru-RU"/>
        </a:p>
      </dgm:t>
    </dgm:pt>
    <dgm:pt modelId="{C792D395-6DB6-4B1B-ACBD-45247BADDEC8}" type="pres">
      <dgm:prSet presAssocID="{BEBD2E6D-E15F-464D-85EB-6E60AD741C2C}" presName="composite2" presStyleCnt="0"/>
      <dgm:spPr/>
      <dgm:t>
        <a:bodyPr/>
        <a:lstStyle/>
        <a:p>
          <a:endParaRPr lang="ru-RU"/>
        </a:p>
      </dgm:t>
    </dgm:pt>
    <dgm:pt modelId="{D9D2E4A7-B83B-478A-9B21-B36A8065AD2B}" type="pres">
      <dgm:prSet presAssocID="{BEBD2E6D-E15F-464D-85EB-6E60AD741C2C}" presName="background2" presStyleLbl="node2" presStyleIdx="2" presStyleCnt="3"/>
      <dgm:spPr/>
      <dgm:t>
        <a:bodyPr/>
        <a:lstStyle/>
        <a:p>
          <a:endParaRPr lang="ru-RU"/>
        </a:p>
      </dgm:t>
    </dgm:pt>
    <dgm:pt modelId="{39B53BB9-D24D-480B-A89F-9E2E7B66F029}" type="pres">
      <dgm:prSet presAssocID="{BEBD2E6D-E15F-464D-85EB-6E60AD741C2C}" presName="text2" presStyleLbl="fgAcc2" presStyleIdx="2" presStyleCnt="3" custScaleX="141732" custScaleY="464317" custLinFactNeighborX="30187" custLinFactNeighborY="2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61DFFF-98E0-40E4-BD73-6F2CAABFC813}" type="pres">
      <dgm:prSet presAssocID="{BEBD2E6D-E15F-464D-85EB-6E60AD741C2C}" presName="hierChild3" presStyleCnt="0"/>
      <dgm:spPr/>
      <dgm:t>
        <a:bodyPr/>
        <a:lstStyle/>
        <a:p>
          <a:endParaRPr lang="ru-RU"/>
        </a:p>
      </dgm:t>
    </dgm:pt>
  </dgm:ptLst>
  <dgm:cxnLst>
    <dgm:cxn modelId="{E07FA310-1EBE-4DCE-8A51-31477FEAC9F0}" srcId="{5B824DB5-0ACD-4F76-A777-4C3F15774D5A}" destId="{0EA16FE0-0649-4692-8C57-7BC6BF28D1B7}" srcOrd="0" destOrd="0" parTransId="{C81D450B-BB55-4510-80D6-70D697AD2EC7}" sibTransId="{A48D79F6-0AEF-48B8-9263-40E8586AF4EB}"/>
    <dgm:cxn modelId="{B9EFDA0A-C545-4CEE-8CCF-4766620C241E}" srcId="{1D7C9310-27A8-4FB7-81AC-3D9CE9455099}" destId="{CB38E665-A29D-4516-95F0-FCBC46492904}" srcOrd="0" destOrd="0" parTransId="{36B50615-67A4-4082-A70E-9B991F5C9B1C}" sibTransId="{A8E0D724-5D28-4D5B-AD1B-9E1C6E2BF923}"/>
    <dgm:cxn modelId="{F623E71E-8473-4F9B-BB0C-2DF97222F6CE}" type="presOf" srcId="{0EA16FE0-0649-4692-8C57-7BC6BF28D1B7}" destId="{DCFCD569-EEB7-48DA-8B91-1DB08D21CD0E}" srcOrd="0" destOrd="0" presId="urn:microsoft.com/office/officeart/2005/8/layout/hierarchy1"/>
    <dgm:cxn modelId="{6F6F2F33-3EBA-4574-954E-4955146BBA46}" srcId="{ADCF6D09-89EB-49A0-8638-372152CC6CBE}" destId="{1D7C9310-27A8-4FB7-81AC-3D9CE9455099}" srcOrd="0" destOrd="0" parTransId="{6FCDD4AE-F08F-4843-9377-7FE4E441FB42}" sibTransId="{26207698-77CE-4FB1-BB88-3F0ADDD15EA6}"/>
    <dgm:cxn modelId="{D3A47F20-00AB-4D9B-B9EC-0C701469AA3D}" srcId="{ADCF6D09-89EB-49A0-8638-372152CC6CBE}" destId="{5B824DB5-0ACD-4F76-A777-4C3F15774D5A}" srcOrd="1" destOrd="0" parTransId="{4096C6BC-3EDF-446D-AFE5-31A89F8513BB}" sibTransId="{40D94431-BAB6-4B2E-AB4A-F13702BBE59A}"/>
    <dgm:cxn modelId="{7208D6BD-4E11-4CB3-9EA1-23C64E432EBA}" type="presOf" srcId="{36B50615-67A4-4082-A70E-9B991F5C9B1C}" destId="{B0C4883E-049A-4CBF-9D7F-1B361A39ACA4}" srcOrd="0" destOrd="0" presId="urn:microsoft.com/office/officeart/2005/8/layout/hierarchy1"/>
    <dgm:cxn modelId="{5D992D30-9FFE-465D-9576-75A5E843D415}" type="presOf" srcId="{CB38E665-A29D-4516-95F0-FCBC46492904}" destId="{58424C97-7152-4844-A34E-192B5A22153C}" srcOrd="0" destOrd="0" presId="urn:microsoft.com/office/officeart/2005/8/layout/hierarchy1"/>
    <dgm:cxn modelId="{9C2C20D9-241D-4908-83AF-7B0E68F5F507}" type="presOf" srcId="{C81D450B-BB55-4510-80D6-70D697AD2EC7}" destId="{2088FC2C-3479-4D05-8717-62D9638D173D}" srcOrd="0" destOrd="0" presId="urn:microsoft.com/office/officeart/2005/8/layout/hierarchy1"/>
    <dgm:cxn modelId="{30974ADD-1CDB-4D52-8C60-75265CBF17E8}" type="presOf" srcId="{599B5249-E622-45AD-8902-B794F640FFD3}" destId="{927C4AAF-6853-4712-8C89-ABBEED2796B7}" srcOrd="0" destOrd="0" presId="urn:microsoft.com/office/officeart/2005/8/layout/hierarchy1"/>
    <dgm:cxn modelId="{03FEF8B8-B75D-471B-9113-FABDD70D963F}" type="presOf" srcId="{2C880FEC-86A3-48A0-9B69-51537E015DB6}" destId="{3E1C1377-C5BC-4B35-B020-5A00435AA09E}" srcOrd="0" destOrd="0" presId="urn:microsoft.com/office/officeart/2005/8/layout/hierarchy1"/>
    <dgm:cxn modelId="{460296D4-2BE3-4D36-977A-E7CC761E49E4}" srcId="{5B824DB5-0ACD-4F76-A777-4C3F15774D5A}" destId="{4FE82628-68EF-49B7-9CB2-E328AE83EAC7}" srcOrd="1" destOrd="0" parTransId="{2C880FEC-86A3-48A0-9B69-51537E015DB6}" sibTransId="{08D7B5EE-BFB3-4E98-AB90-FB7E52754D5D}"/>
    <dgm:cxn modelId="{184EFF61-FC5B-4BBA-B870-927A60C2089E}" type="presOf" srcId="{1C98DD35-9019-47A2-A071-DAD03CCC5432}" destId="{A9474C20-EE3A-4D08-8EDB-F965A9D39D33}" srcOrd="0" destOrd="0" presId="urn:microsoft.com/office/officeart/2005/8/layout/hierarchy1"/>
    <dgm:cxn modelId="{1669B59D-ED32-4C52-A543-78755672C302}" type="presOf" srcId="{5B824DB5-0ACD-4F76-A777-4C3F15774D5A}" destId="{0CC848DD-5220-490F-A7EA-78FEE932B7BA}" srcOrd="0" destOrd="0" presId="urn:microsoft.com/office/officeart/2005/8/layout/hierarchy1"/>
    <dgm:cxn modelId="{3E20BD89-5CFD-4CCA-958F-8EA4FABBB0B6}" type="presOf" srcId="{6FCDD4AE-F08F-4843-9377-7FE4E441FB42}" destId="{6E991268-370D-4D6D-9563-15D06727F024}" srcOrd="0" destOrd="0" presId="urn:microsoft.com/office/officeart/2005/8/layout/hierarchy1"/>
    <dgm:cxn modelId="{161EDBCA-9F61-400E-ACB7-6C3C10E531D2}" type="presOf" srcId="{E7F4813D-45E6-479B-859C-D6600624B454}" destId="{D71C12FB-9F6C-4F87-A6A5-28DB36F1069D}" srcOrd="0" destOrd="0" presId="urn:microsoft.com/office/officeart/2005/8/layout/hierarchy1"/>
    <dgm:cxn modelId="{AF7437D3-0797-479E-BC19-B9D049692DCB}" srcId="{277B921D-FA1E-46FE-B918-919CB4481ABE}" destId="{ADCF6D09-89EB-49A0-8638-372152CC6CBE}" srcOrd="0" destOrd="0" parTransId="{8AD8E596-D06F-4225-8E59-461D44CD13C1}" sibTransId="{CE2D6A1B-40AE-47D5-8B94-3E713B103DAC}"/>
    <dgm:cxn modelId="{7F602C7E-FDAB-47A2-A23C-1FA4426FD5BC}" type="presOf" srcId="{ED845FCC-2D39-42B3-85F1-3D1150039B0F}" destId="{F4FD2745-1084-4A3D-92A2-D7F4A06CCBE7}" srcOrd="0" destOrd="0" presId="urn:microsoft.com/office/officeart/2005/8/layout/hierarchy1"/>
    <dgm:cxn modelId="{A2C20A5A-C553-4194-ACAF-EB74C19F44FF}" type="presOf" srcId="{4FE82628-68EF-49B7-9CB2-E328AE83EAC7}" destId="{73CE910B-3F96-46DB-9836-A7416EB0AEB2}" srcOrd="0" destOrd="0" presId="urn:microsoft.com/office/officeart/2005/8/layout/hierarchy1"/>
    <dgm:cxn modelId="{DD91BDFB-3C74-481E-A850-CDCF45D4F239}" srcId="{ADCF6D09-89EB-49A0-8638-372152CC6CBE}" destId="{BEBD2E6D-E15F-464D-85EB-6E60AD741C2C}" srcOrd="2" destOrd="0" parTransId="{CB6A0FDF-1301-4AA4-8CB4-A53C7C9F1872}" sibTransId="{6DD7428C-10DD-4C5F-93E0-55E49E9FCD16}"/>
    <dgm:cxn modelId="{70964770-31D9-4455-B891-D668B06CF6CC}" type="presOf" srcId="{BEBD2E6D-E15F-464D-85EB-6E60AD741C2C}" destId="{39B53BB9-D24D-480B-A89F-9E2E7B66F029}" srcOrd="0" destOrd="0" presId="urn:microsoft.com/office/officeart/2005/8/layout/hierarchy1"/>
    <dgm:cxn modelId="{2358C5BC-BE3A-4A95-BE56-9B5265D1BC13}" srcId="{5B824DB5-0ACD-4F76-A777-4C3F15774D5A}" destId="{1C98DD35-9019-47A2-A071-DAD03CCC5432}" srcOrd="2" destOrd="0" parTransId="{ED845FCC-2D39-42B3-85F1-3D1150039B0F}" sibTransId="{E0CA4FB1-45F2-48AF-852C-ADAF8BB4F76E}"/>
    <dgm:cxn modelId="{088F1F04-3788-4E00-8B9C-CFCDCB4CBA5F}" type="presOf" srcId="{CB6A0FDF-1301-4AA4-8CB4-A53C7C9F1872}" destId="{F4F1CA7B-D46F-49C5-B37F-91C35EBDDA03}" srcOrd="0" destOrd="0" presId="urn:microsoft.com/office/officeart/2005/8/layout/hierarchy1"/>
    <dgm:cxn modelId="{761D807D-4291-4A6F-BA6E-4071B57B94BE}" type="presOf" srcId="{ADCF6D09-89EB-49A0-8638-372152CC6CBE}" destId="{54B89540-C1CB-452F-AFAC-848B03274970}" srcOrd="0" destOrd="0" presId="urn:microsoft.com/office/officeart/2005/8/layout/hierarchy1"/>
    <dgm:cxn modelId="{17BA50AF-9D5C-48E4-A188-05F1A02B5D86}" type="presOf" srcId="{9FC0A150-9896-4B26-A4BC-18D9443F0E30}" destId="{2E31F1CC-0E88-4BBD-8035-0A7671AC7677}" srcOrd="0" destOrd="0" presId="urn:microsoft.com/office/officeart/2005/8/layout/hierarchy1"/>
    <dgm:cxn modelId="{4B9ED690-C9B3-4E43-8C12-BAA7410C00E9}" type="presOf" srcId="{4096C6BC-3EDF-446D-AFE5-31A89F8513BB}" destId="{0E605C21-FD4B-4233-8285-173DBD71CDF5}" srcOrd="0" destOrd="0" presId="urn:microsoft.com/office/officeart/2005/8/layout/hierarchy1"/>
    <dgm:cxn modelId="{0B405122-B41F-4017-B523-B866EC56EF98}" type="presOf" srcId="{1F98D5B4-47E1-40FC-B5B1-969942134243}" destId="{BA97D6B3-A753-4090-AEF2-4ACDB3F48142}" srcOrd="0" destOrd="0" presId="urn:microsoft.com/office/officeart/2005/8/layout/hierarchy1"/>
    <dgm:cxn modelId="{E1142D40-75EE-48B2-8FA3-56ACE9276846}" type="presOf" srcId="{277B921D-FA1E-46FE-B918-919CB4481ABE}" destId="{08EECC5A-B3DF-4255-A44C-0C6044A396CD}" srcOrd="0" destOrd="0" presId="urn:microsoft.com/office/officeart/2005/8/layout/hierarchy1"/>
    <dgm:cxn modelId="{A7CC1015-7BB9-4814-81FA-FB4DDE9142F4}" srcId="{5B824DB5-0ACD-4F76-A777-4C3F15774D5A}" destId="{1F98D5B4-47E1-40FC-B5B1-969942134243}" srcOrd="3" destOrd="0" parTransId="{9FC0A150-9896-4B26-A4BC-18D9443F0E30}" sibTransId="{E21B36A0-FA77-447F-BFAC-8B99FB0BADA1}"/>
    <dgm:cxn modelId="{8E52A013-4DB8-402F-BDF0-E8ECDDB698AC}" srcId="{CB38E665-A29D-4516-95F0-FCBC46492904}" destId="{599B5249-E622-45AD-8902-B794F640FFD3}" srcOrd="0" destOrd="0" parTransId="{E7F4813D-45E6-479B-859C-D6600624B454}" sibTransId="{8C1439F7-4E48-41BC-88AB-3DB0339A4AAB}"/>
    <dgm:cxn modelId="{0A9FF664-34F1-420B-BADF-4C9485FC3647}" type="presOf" srcId="{1D7C9310-27A8-4FB7-81AC-3D9CE9455099}" destId="{B2AFEFF0-8B94-43C5-9A9F-5357BC195AEF}" srcOrd="0" destOrd="0" presId="urn:microsoft.com/office/officeart/2005/8/layout/hierarchy1"/>
    <dgm:cxn modelId="{7721423F-112E-43C9-8865-F248BD915D48}" type="presParOf" srcId="{08EECC5A-B3DF-4255-A44C-0C6044A396CD}" destId="{B4F12D3E-F17F-4618-8586-9801F7E638C8}" srcOrd="0" destOrd="0" presId="urn:microsoft.com/office/officeart/2005/8/layout/hierarchy1"/>
    <dgm:cxn modelId="{87964872-2F65-4D81-BCCD-85CD5F876787}" type="presParOf" srcId="{B4F12D3E-F17F-4618-8586-9801F7E638C8}" destId="{BED3C2F8-56C6-4EA0-8068-95C9F08BE057}" srcOrd="0" destOrd="0" presId="urn:microsoft.com/office/officeart/2005/8/layout/hierarchy1"/>
    <dgm:cxn modelId="{02C98915-A378-4A20-86FB-6633D2E9CD9B}" type="presParOf" srcId="{BED3C2F8-56C6-4EA0-8068-95C9F08BE057}" destId="{03AC0790-5A31-449A-9D86-89D631C6B813}" srcOrd="0" destOrd="0" presId="urn:microsoft.com/office/officeart/2005/8/layout/hierarchy1"/>
    <dgm:cxn modelId="{00AB3D64-492C-47EE-9315-194F2D88809E}" type="presParOf" srcId="{BED3C2F8-56C6-4EA0-8068-95C9F08BE057}" destId="{54B89540-C1CB-452F-AFAC-848B03274970}" srcOrd="1" destOrd="0" presId="urn:microsoft.com/office/officeart/2005/8/layout/hierarchy1"/>
    <dgm:cxn modelId="{3449DF3C-5EFB-4E81-A473-818E62B385A7}" type="presParOf" srcId="{B4F12D3E-F17F-4618-8586-9801F7E638C8}" destId="{16B3C506-C8E9-4177-8814-40C75026C561}" srcOrd="1" destOrd="0" presId="urn:microsoft.com/office/officeart/2005/8/layout/hierarchy1"/>
    <dgm:cxn modelId="{DF0D67B3-C6C3-42CF-9F34-B179AC42B329}" type="presParOf" srcId="{16B3C506-C8E9-4177-8814-40C75026C561}" destId="{6E991268-370D-4D6D-9563-15D06727F024}" srcOrd="0" destOrd="0" presId="urn:microsoft.com/office/officeart/2005/8/layout/hierarchy1"/>
    <dgm:cxn modelId="{B55314B8-C8A4-41AA-95EC-D14FD5017370}" type="presParOf" srcId="{16B3C506-C8E9-4177-8814-40C75026C561}" destId="{2BFF92AE-EABB-4E85-B348-DE018456F21B}" srcOrd="1" destOrd="0" presId="urn:microsoft.com/office/officeart/2005/8/layout/hierarchy1"/>
    <dgm:cxn modelId="{CB6794D2-24EE-4A59-B87B-79811145E9FA}" type="presParOf" srcId="{2BFF92AE-EABB-4E85-B348-DE018456F21B}" destId="{2C61D519-A0B3-484B-A51B-8509E9472867}" srcOrd="0" destOrd="0" presId="urn:microsoft.com/office/officeart/2005/8/layout/hierarchy1"/>
    <dgm:cxn modelId="{B8E11464-5E51-428F-A372-49B2AD969623}" type="presParOf" srcId="{2C61D519-A0B3-484B-A51B-8509E9472867}" destId="{B7DB36CF-A07F-4E1A-B5F0-A36F721871D1}" srcOrd="0" destOrd="0" presId="urn:microsoft.com/office/officeart/2005/8/layout/hierarchy1"/>
    <dgm:cxn modelId="{E0E235A8-39D5-4E8B-9434-375F592D0586}" type="presParOf" srcId="{2C61D519-A0B3-484B-A51B-8509E9472867}" destId="{B2AFEFF0-8B94-43C5-9A9F-5357BC195AEF}" srcOrd="1" destOrd="0" presId="urn:microsoft.com/office/officeart/2005/8/layout/hierarchy1"/>
    <dgm:cxn modelId="{99A886DE-82A4-4389-94B6-9607F82A6AC6}" type="presParOf" srcId="{2BFF92AE-EABB-4E85-B348-DE018456F21B}" destId="{99D18544-C8F0-4FBC-A1B7-96DDE99E39A8}" srcOrd="1" destOrd="0" presId="urn:microsoft.com/office/officeart/2005/8/layout/hierarchy1"/>
    <dgm:cxn modelId="{7FC8A5B1-C94C-4AD4-90EC-71198F930DFC}" type="presParOf" srcId="{99D18544-C8F0-4FBC-A1B7-96DDE99E39A8}" destId="{B0C4883E-049A-4CBF-9D7F-1B361A39ACA4}" srcOrd="0" destOrd="0" presId="urn:microsoft.com/office/officeart/2005/8/layout/hierarchy1"/>
    <dgm:cxn modelId="{72D3EF32-8D22-44EC-AB7A-7A26D39AEAE9}" type="presParOf" srcId="{99D18544-C8F0-4FBC-A1B7-96DDE99E39A8}" destId="{B671C3F1-19E2-41E5-941A-35E4E3A0D2DB}" srcOrd="1" destOrd="0" presId="urn:microsoft.com/office/officeart/2005/8/layout/hierarchy1"/>
    <dgm:cxn modelId="{ACAA00BA-B561-4CCC-B8A9-F9468CB3B49C}" type="presParOf" srcId="{B671C3F1-19E2-41E5-941A-35E4E3A0D2DB}" destId="{FA7A65A3-491A-47F0-B4DF-B16C5D281D79}" srcOrd="0" destOrd="0" presId="urn:microsoft.com/office/officeart/2005/8/layout/hierarchy1"/>
    <dgm:cxn modelId="{41A25EE2-A4C9-4625-AE14-AF37DAA82A58}" type="presParOf" srcId="{FA7A65A3-491A-47F0-B4DF-B16C5D281D79}" destId="{F78E7C35-2AE0-4D71-9D14-962BD46DE9C9}" srcOrd="0" destOrd="0" presId="urn:microsoft.com/office/officeart/2005/8/layout/hierarchy1"/>
    <dgm:cxn modelId="{4D5A5F1B-1C5F-498F-B523-C46444E93ECB}" type="presParOf" srcId="{FA7A65A3-491A-47F0-B4DF-B16C5D281D79}" destId="{58424C97-7152-4844-A34E-192B5A22153C}" srcOrd="1" destOrd="0" presId="urn:microsoft.com/office/officeart/2005/8/layout/hierarchy1"/>
    <dgm:cxn modelId="{861A538B-30EF-4940-8A22-6986E66D5F96}" type="presParOf" srcId="{B671C3F1-19E2-41E5-941A-35E4E3A0D2DB}" destId="{E1DF8741-42F4-4C22-AA10-DF10CF0819B7}" srcOrd="1" destOrd="0" presId="urn:microsoft.com/office/officeart/2005/8/layout/hierarchy1"/>
    <dgm:cxn modelId="{4AB39677-859E-4077-A7AC-9F4B86D50966}" type="presParOf" srcId="{E1DF8741-42F4-4C22-AA10-DF10CF0819B7}" destId="{D71C12FB-9F6C-4F87-A6A5-28DB36F1069D}" srcOrd="0" destOrd="0" presId="urn:microsoft.com/office/officeart/2005/8/layout/hierarchy1"/>
    <dgm:cxn modelId="{BCC6CC04-08F6-4EAD-BA2D-4F8E5C243F61}" type="presParOf" srcId="{E1DF8741-42F4-4C22-AA10-DF10CF0819B7}" destId="{D62AE58E-62CB-42FC-A646-11B2278424DE}" srcOrd="1" destOrd="0" presId="urn:microsoft.com/office/officeart/2005/8/layout/hierarchy1"/>
    <dgm:cxn modelId="{0F33E5FE-0C4C-4EAA-8753-25F0301F434C}" type="presParOf" srcId="{D62AE58E-62CB-42FC-A646-11B2278424DE}" destId="{1EFC63B0-8476-41F4-9A27-DBB2DCA29A4A}" srcOrd="0" destOrd="0" presId="urn:microsoft.com/office/officeart/2005/8/layout/hierarchy1"/>
    <dgm:cxn modelId="{75568864-F1D5-4CB5-8609-BFC41F35C5D8}" type="presParOf" srcId="{1EFC63B0-8476-41F4-9A27-DBB2DCA29A4A}" destId="{77F5F598-076A-44EA-8F6C-D34D7CA0304D}" srcOrd="0" destOrd="0" presId="urn:microsoft.com/office/officeart/2005/8/layout/hierarchy1"/>
    <dgm:cxn modelId="{F5395AB2-2E6B-4BB6-9FE7-567AAFFC8C5C}" type="presParOf" srcId="{1EFC63B0-8476-41F4-9A27-DBB2DCA29A4A}" destId="{927C4AAF-6853-4712-8C89-ABBEED2796B7}" srcOrd="1" destOrd="0" presId="urn:microsoft.com/office/officeart/2005/8/layout/hierarchy1"/>
    <dgm:cxn modelId="{425AFBA7-395E-4044-A784-3931AC354DE3}" type="presParOf" srcId="{D62AE58E-62CB-42FC-A646-11B2278424DE}" destId="{135B861A-1F32-4BE5-ACC5-9DD10FB99254}" srcOrd="1" destOrd="0" presId="urn:microsoft.com/office/officeart/2005/8/layout/hierarchy1"/>
    <dgm:cxn modelId="{50349D05-9E9D-4ABA-AFBB-46994D36E4B8}" type="presParOf" srcId="{16B3C506-C8E9-4177-8814-40C75026C561}" destId="{0E605C21-FD4B-4233-8285-173DBD71CDF5}" srcOrd="2" destOrd="0" presId="urn:microsoft.com/office/officeart/2005/8/layout/hierarchy1"/>
    <dgm:cxn modelId="{B57F0B51-1F3D-4692-9989-F7B4406B1DA1}" type="presParOf" srcId="{16B3C506-C8E9-4177-8814-40C75026C561}" destId="{6A7CEF08-349F-420D-9CE7-2E810C95409E}" srcOrd="3" destOrd="0" presId="urn:microsoft.com/office/officeart/2005/8/layout/hierarchy1"/>
    <dgm:cxn modelId="{FB62392C-23B3-4322-B114-185128380CD3}" type="presParOf" srcId="{6A7CEF08-349F-420D-9CE7-2E810C95409E}" destId="{225665E5-7FCC-468D-9E2A-054A993CDF7F}" srcOrd="0" destOrd="0" presId="urn:microsoft.com/office/officeart/2005/8/layout/hierarchy1"/>
    <dgm:cxn modelId="{0A2507A4-F36C-4535-BDE3-6A450625B0E1}" type="presParOf" srcId="{225665E5-7FCC-468D-9E2A-054A993CDF7F}" destId="{8ABE7F4E-633B-4B5A-8AA1-FA9EE96B0364}" srcOrd="0" destOrd="0" presId="urn:microsoft.com/office/officeart/2005/8/layout/hierarchy1"/>
    <dgm:cxn modelId="{4A2E8431-625A-4EC7-92D0-9FDB48BC155C}" type="presParOf" srcId="{225665E5-7FCC-468D-9E2A-054A993CDF7F}" destId="{0CC848DD-5220-490F-A7EA-78FEE932B7BA}" srcOrd="1" destOrd="0" presId="urn:microsoft.com/office/officeart/2005/8/layout/hierarchy1"/>
    <dgm:cxn modelId="{C87EBCE0-0158-4807-B9BE-C933CC0567F7}" type="presParOf" srcId="{6A7CEF08-349F-420D-9CE7-2E810C95409E}" destId="{A7C6E281-03B2-4D8B-9484-D47E5014E824}" srcOrd="1" destOrd="0" presId="urn:microsoft.com/office/officeart/2005/8/layout/hierarchy1"/>
    <dgm:cxn modelId="{20D34014-B1C7-4CFA-BCD6-E4B7FF30D5F2}" type="presParOf" srcId="{A7C6E281-03B2-4D8B-9484-D47E5014E824}" destId="{2088FC2C-3479-4D05-8717-62D9638D173D}" srcOrd="0" destOrd="0" presId="urn:microsoft.com/office/officeart/2005/8/layout/hierarchy1"/>
    <dgm:cxn modelId="{636AAD46-E11E-4E06-9F66-2A54D4343337}" type="presParOf" srcId="{A7C6E281-03B2-4D8B-9484-D47E5014E824}" destId="{9713FF80-1921-4BF6-95DE-C02D6B830861}" srcOrd="1" destOrd="0" presId="urn:microsoft.com/office/officeart/2005/8/layout/hierarchy1"/>
    <dgm:cxn modelId="{3321A219-2221-4CAE-808C-365A2E93C6B0}" type="presParOf" srcId="{9713FF80-1921-4BF6-95DE-C02D6B830861}" destId="{6D3C35D7-992A-4AB3-AC29-1D59641D92BE}" srcOrd="0" destOrd="0" presId="urn:microsoft.com/office/officeart/2005/8/layout/hierarchy1"/>
    <dgm:cxn modelId="{B2DBE155-F17B-4D58-8676-5DB8EE4F3898}" type="presParOf" srcId="{6D3C35D7-992A-4AB3-AC29-1D59641D92BE}" destId="{5669ED26-4FA0-4C16-A213-F8964A0999D9}" srcOrd="0" destOrd="0" presId="urn:microsoft.com/office/officeart/2005/8/layout/hierarchy1"/>
    <dgm:cxn modelId="{159345F9-2395-4DC1-B495-2504F042812A}" type="presParOf" srcId="{6D3C35D7-992A-4AB3-AC29-1D59641D92BE}" destId="{DCFCD569-EEB7-48DA-8B91-1DB08D21CD0E}" srcOrd="1" destOrd="0" presId="urn:microsoft.com/office/officeart/2005/8/layout/hierarchy1"/>
    <dgm:cxn modelId="{AC0C9940-5E3F-4FA6-84E6-F2B803B69685}" type="presParOf" srcId="{9713FF80-1921-4BF6-95DE-C02D6B830861}" destId="{0952E059-F722-430C-90BA-468ED3B00AC5}" srcOrd="1" destOrd="0" presId="urn:microsoft.com/office/officeart/2005/8/layout/hierarchy1"/>
    <dgm:cxn modelId="{191C450D-5754-477F-ACB3-EFB375186458}" type="presParOf" srcId="{A7C6E281-03B2-4D8B-9484-D47E5014E824}" destId="{3E1C1377-C5BC-4B35-B020-5A00435AA09E}" srcOrd="2" destOrd="0" presId="urn:microsoft.com/office/officeart/2005/8/layout/hierarchy1"/>
    <dgm:cxn modelId="{E0FFDD6E-5554-4973-93D7-00375C10F7C8}" type="presParOf" srcId="{A7C6E281-03B2-4D8B-9484-D47E5014E824}" destId="{9669445A-075F-481D-981F-75F83BD76F7F}" srcOrd="3" destOrd="0" presId="urn:microsoft.com/office/officeart/2005/8/layout/hierarchy1"/>
    <dgm:cxn modelId="{97EBEC6F-E429-4664-9AAE-6B07C07C7F59}" type="presParOf" srcId="{9669445A-075F-481D-981F-75F83BD76F7F}" destId="{DCD1869C-C453-4A1E-A4CF-FA96633A12CE}" srcOrd="0" destOrd="0" presId="urn:microsoft.com/office/officeart/2005/8/layout/hierarchy1"/>
    <dgm:cxn modelId="{3A7770D1-3F96-4CB4-8CEA-2C3F4EBE2F76}" type="presParOf" srcId="{DCD1869C-C453-4A1E-A4CF-FA96633A12CE}" destId="{93AD82EB-AA6E-4608-8C49-80492A9A598E}" srcOrd="0" destOrd="0" presId="urn:microsoft.com/office/officeart/2005/8/layout/hierarchy1"/>
    <dgm:cxn modelId="{427A5A7D-5069-495B-AAB6-5ADCD0294A4E}" type="presParOf" srcId="{DCD1869C-C453-4A1E-A4CF-FA96633A12CE}" destId="{73CE910B-3F96-46DB-9836-A7416EB0AEB2}" srcOrd="1" destOrd="0" presId="urn:microsoft.com/office/officeart/2005/8/layout/hierarchy1"/>
    <dgm:cxn modelId="{E02B2FAC-B8E9-48E5-81F8-C7F92571F140}" type="presParOf" srcId="{9669445A-075F-481D-981F-75F83BD76F7F}" destId="{7968BE5D-4803-4A5E-8359-F4BB27928546}" srcOrd="1" destOrd="0" presId="urn:microsoft.com/office/officeart/2005/8/layout/hierarchy1"/>
    <dgm:cxn modelId="{D4E6E3D5-92CE-45DA-B2F3-C289CB507900}" type="presParOf" srcId="{A7C6E281-03B2-4D8B-9484-D47E5014E824}" destId="{F4FD2745-1084-4A3D-92A2-D7F4A06CCBE7}" srcOrd="4" destOrd="0" presId="urn:microsoft.com/office/officeart/2005/8/layout/hierarchy1"/>
    <dgm:cxn modelId="{A561CE1A-A9AC-4399-A217-74F61C284F36}" type="presParOf" srcId="{A7C6E281-03B2-4D8B-9484-D47E5014E824}" destId="{8181DF0D-4C45-49D1-A599-A316F508F1D3}" srcOrd="5" destOrd="0" presId="urn:microsoft.com/office/officeart/2005/8/layout/hierarchy1"/>
    <dgm:cxn modelId="{AC201E5F-2AB6-4356-9F01-104933E4AD2E}" type="presParOf" srcId="{8181DF0D-4C45-49D1-A599-A316F508F1D3}" destId="{EA24AECA-A4F3-439B-B391-16BAB75E5E9C}" srcOrd="0" destOrd="0" presId="urn:microsoft.com/office/officeart/2005/8/layout/hierarchy1"/>
    <dgm:cxn modelId="{2C67DF5F-0387-4234-8524-0672E902E207}" type="presParOf" srcId="{EA24AECA-A4F3-439B-B391-16BAB75E5E9C}" destId="{1F4BC817-B1BC-499A-AA3F-4A55A7CD8DF6}" srcOrd="0" destOrd="0" presId="urn:microsoft.com/office/officeart/2005/8/layout/hierarchy1"/>
    <dgm:cxn modelId="{E4244E07-E300-4137-91B6-E133851456DA}" type="presParOf" srcId="{EA24AECA-A4F3-439B-B391-16BAB75E5E9C}" destId="{A9474C20-EE3A-4D08-8EDB-F965A9D39D33}" srcOrd="1" destOrd="0" presId="urn:microsoft.com/office/officeart/2005/8/layout/hierarchy1"/>
    <dgm:cxn modelId="{4B9B64E1-C800-4A4E-B025-49E154698F55}" type="presParOf" srcId="{8181DF0D-4C45-49D1-A599-A316F508F1D3}" destId="{63D501DF-7436-4BF1-9E91-BD6A6B89CE0F}" srcOrd="1" destOrd="0" presId="urn:microsoft.com/office/officeart/2005/8/layout/hierarchy1"/>
    <dgm:cxn modelId="{979CB9D0-6926-4321-8683-F4B8BF209CE8}" type="presParOf" srcId="{A7C6E281-03B2-4D8B-9484-D47E5014E824}" destId="{2E31F1CC-0E88-4BBD-8035-0A7671AC7677}" srcOrd="6" destOrd="0" presId="urn:microsoft.com/office/officeart/2005/8/layout/hierarchy1"/>
    <dgm:cxn modelId="{3B1F3911-FFED-422A-8489-DF69AB62428D}" type="presParOf" srcId="{A7C6E281-03B2-4D8B-9484-D47E5014E824}" destId="{94A186F7-8197-43FF-B0F4-7BADBC743E1B}" srcOrd="7" destOrd="0" presId="urn:microsoft.com/office/officeart/2005/8/layout/hierarchy1"/>
    <dgm:cxn modelId="{34C73526-128C-46D7-8856-057394F65888}" type="presParOf" srcId="{94A186F7-8197-43FF-B0F4-7BADBC743E1B}" destId="{38C2272E-1BF1-4BDF-BBAF-938D3AD96468}" srcOrd="0" destOrd="0" presId="urn:microsoft.com/office/officeart/2005/8/layout/hierarchy1"/>
    <dgm:cxn modelId="{61AB83F2-17D8-47D9-ADF4-7C18E29223D1}" type="presParOf" srcId="{38C2272E-1BF1-4BDF-BBAF-938D3AD96468}" destId="{C7639281-DE3F-4313-992C-9903DC63608A}" srcOrd="0" destOrd="0" presId="urn:microsoft.com/office/officeart/2005/8/layout/hierarchy1"/>
    <dgm:cxn modelId="{9757E03A-8567-4382-B9D6-415A09EED800}" type="presParOf" srcId="{38C2272E-1BF1-4BDF-BBAF-938D3AD96468}" destId="{BA97D6B3-A753-4090-AEF2-4ACDB3F48142}" srcOrd="1" destOrd="0" presId="urn:microsoft.com/office/officeart/2005/8/layout/hierarchy1"/>
    <dgm:cxn modelId="{C9D7651E-4E20-49DD-9E25-638FF52835AC}" type="presParOf" srcId="{94A186F7-8197-43FF-B0F4-7BADBC743E1B}" destId="{228C4451-6908-4E62-95AF-7A3D024D61EB}" srcOrd="1" destOrd="0" presId="urn:microsoft.com/office/officeart/2005/8/layout/hierarchy1"/>
    <dgm:cxn modelId="{71937E74-335D-442B-92EB-8CE67AF48474}" type="presParOf" srcId="{16B3C506-C8E9-4177-8814-40C75026C561}" destId="{F4F1CA7B-D46F-49C5-B37F-91C35EBDDA03}" srcOrd="4" destOrd="0" presId="urn:microsoft.com/office/officeart/2005/8/layout/hierarchy1"/>
    <dgm:cxn modelId="{3544293C-7F8B-4A40-82F5-91EA89B770A0}" type="presParOf" srcId="{16B3C506-C8E9-4177-8814-40C75026C561}" destId="{5067FDFD-89B3-4204-B27B-3DDE863A0B9B}" srcOrd="5" destOrd="0" presId="urn:microsoft.com/office/officeart/2005/8/layout/hierarchy1"/>
    <dgm:cxn modelId="{F1990FCF-6AAF-4A65-A878-961C107C5C1E}" type="presParOf" srcId="{5067FDFD-89B3-4204-B27B-3DDE863A0B9B}" destId="{C792D395-6DB6-4B1B-ACBD-45247BADDEC8}" srcOrd="0" destOrd="0" presId="urn:microsoft.com/office/officeart/2005/8/layout/hierarchy1"/>
    <dgm:cxn modelId="{84C3C2D0-4B1C-45AE-9175-9ED6C896CC27}" type="presParOf" srcId="{C792D395-6DB6-4B1B-ACBD-45247BADDEC8}" destId="{D9D2E4A7-B83B-478A-9B21-B36A8065AD2B}" srcOrd="0" destOrd="0" presId="urn:microsoft.com/office/officeart/2005/8/layout/hierarchy1"/>
    <dgm:cxn modelId="{EB5B338D-52A3-49AA-91FC-828C0815A638}" type="presParOf" srcId="{C792D395-6DB6-4B1B-ACBD-45247BADDEC8}" destId="{39B53BB9-D24D-480B-A89F-9E2E7B66F029}" srcOrd="1" destOrd="0" presId="urn:microsoft.com/office/officeart/2005/8/layout/hierarchy1"/>
    <dgm:cxn modelId="{52ECD79F-C649-484A-A070-092BF6EAEB8B}" type="presParOf" srcId="{5067FDFD-89B3-4204-B27B-3DDE863A0B9B}" destId="{C361DFFF-98E0-40E4-BD73-6F2CAABFC8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5B0763-AEDF-4008-ADAC-ABDA23534BAA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F480F1-B6E8-4C4D-B0A7-3E57E23B79E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детей и семей целевой группы</a:t>
          </a:r>
          <a:endParaRPr lang="ru-RU" dirty="0">
            <a:solidFill>
              <a:schemeClr val="tx1"/>
            </a:solidFill>
          </a:endParaRPr>
        </a:p>
      </dgm:t>
    </dgm:pt>
    <dgm:pt modelId="{15F4D386-9C1A-4B80-B253-C9F4D2D1DD00}" type="parTrans" cxnId="{BCC65A4D-00CE-4C66-BE84-B384CEBB69C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B410FF7-80DC-467D-AF9D-26AC2B7DB62C}" type="sibTrans" cxnId="{BCC65A4D-00CE-4C66-BE84-B384CEBB69C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91E1762-4F2E-4DF9-AE1C-C41509DC4162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потребности/нуждаемости целевой группы в реабилитационных и абилитационных мероприятиях </a:t>
          </a:r>
          <a:endParaRPr lang="ru-RU" dirty="0">
            <a:solidFill>
              <a:schemeClr val="tx1"/>
            </a:solidFill>
          </a:endParaRPr>
        </a:p>
      </dgm:t>
    </dgm:pt>
    <dgm:pt modelId="{53F6A66E-DEA5-4953-BA6D-7804C1EEF746}" type="parTrans" cxnId="{777CF34C-2011-4C73-99F0-900E4E6E5F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36ABB8-19F1-4A63-8BE4-B1EB32C21C9E}" type="sibTrans" cxnId="{777CF34C-2011-4C73-99F0-900E4E6E5F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1CC1D0-B4FF-40C2-8063-95B72A5F3EE4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Первичное обращение семьи (принятие на обслуживание ребенка и семьи)</a:t>
          </a:r>
          <a:endParaRPr lang="ru-RU" dirty="0">
            <a:solidFill>
              <a:schemeClr val="tx1"/>
            </a:solidFill>
          </a:endParaRPr>
        </a:p>
      </dgm:t>
    </dgm:pt>
    <dgm:pt modelId="{54CDB387-E86E-49C1-A553-E4B9D3182F12}" type="parTrans" cxnId="{0BD58F8A-24F5-435E-AB70-01A1D3D009D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55EE60-9B1D-4EC7-BDBA-3E429222674D}" type="sibTrans" cxnId="{0BD58F8A-24F5-435E-AB70-01A1D3D009D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10E362-095C-4A97-A200-DF82AA0E9FED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диагностическое обследование уровня развития ребенка и функционирования семьи</a:t>
          </a:r>
          <a:endParaRPr lang="ru-RU" dirty="0">
            <a:solidFill>
              <a:schemeClr val="tx1"/>
            </a:solidFill>
          </a:endParaRPr>
        </a:p>
      </dgm:t>
    </dgm:pt>
    <dgm:pt modelId="{ED96D404-55CA-40B0-AF28-3CDEDBA8CF94}" type="parTrans" cxnId="{0E01E15E-99F3-4CF7-8648-05D7900430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B83905-8DBA-4659-8A0E-A78DF7A5837C}" type="sibTrans" cxnId="{0E01E15E-99F3-4CF7-8648-05D7900430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0840B4-09BA-4568-82CA-1D64994C0F66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междисциплинарного консилиума </a:t>
          </a:r>
          <a:endParaRPr lang="ru-RU" dirty="0">
            <a:solidFill>
              <a:schemeClr val="tx1"/>
            </a:solidFill>
          </a:endParaRPr>
        </a:p>
      </dgm:t>
    </dgm:pt>
    <dgm:pt modelId="{FF50B794-E38A-4DFA-935B-12E8C1064D10}" type="parTrans" cxnId="{2932B088-007F-4BCC-AE45-890FF8C6099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654884-38E6-4D20-A00C-3E08F7082960}" type="sibTrans" cxnId="{2932B088-007F-4BCC-AE45-890FF8C6099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F46C2A-A979-4176-B0A8-3AA4E147BA78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КИПС</a:t>
          </a:r>
          <a:endParaRPr lang="ru-RU" dirty="0">
            <a:solidFill>
              <a:schemeClr val="tx1"/>
            </a:solidFill>
          </a:endParaRPr>
        </a:p>
      </dgm:t>
    </dgm:pt>
    <dgm:pt modelId="{48A7B9AD-AA26-433B-A59D-72587BC66109}" type="parTrans" cxnId="{41929DA9-548D-45A6-B6D3-9DE85045681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C21984-AF92-4A66-ABCC-62F58A3C3FE3}" type="sibTrans" cxnId="{41929DA9-548D-45A6-B6D3-9DE85045681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B2BFBD-14F9-4D78-B408-52EC4F4E5E00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реализации КИПС, проведение итогового междисциплинарного консилиума </a:t>
          </a:r>
          <a:endParaRPr lang="ru-RU" dirty="0">
            <a:solidFill>
              <a:schemeClr val="tx1"/>
            </a:solidFill>
          </a:endParaRPr>
        </a:p>
      </dgm:t>
    </dgm:pt>
    <dgm:pt modelId="{DDE22C6F-0693-4078-8C77-02DC96498532}" type="parTrans" cxnId="{5DF8D56E-6D2F-4DCC-9AEC-4228A14D43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47F94EA-01F1-4C3B-AC92-1C8F97EC64CE}" type="sibTrans" cxnId="{5DF8D56E-6D2F-4DCC-9AEC-4228A14D43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E0DB6C4-7BF4-4CD4-BF5B-081085505618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перехода ребенка из одной стадии в другую или пролонгирование услуг </a:t>
          </a:r>
          <a:endParaRPr lang="ru-RU" dirty="0">
            <a:solidFill>
              <a:schemeClr val="tx1"/>
            </a:solidFill>
          </a:endParaRPr>
        </a:p>
      </dgm:t>
    </dgm:pt>
    <dgm:pt modelId="{D3C56E41-C80C-47DD-9F70-CAA45055BC1B}" type="parTrans" cxnId="{AF5DB5FB-F042-4B82-A526-198444CCD5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AAF5BA8-AE07-4945-9169-BC0F9F8BDEBB}" type="sibTrans" cxnId="{AF5DB5FB-F042-4B82-A526-198444CCD5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DB0B2A4-3C07-4ADF-A6AE-AC6C1A4602F8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Снятие с обслуживания ребенка\семьи</a:t>
          </a:r>
          <a:endParaRPr lang="ru-RU" dirty="0">
            <a:solidFill>
              <a:schemeClr val="tx1"/>
            </a:solidFill>
          </a:endParaRPr>
        </a:p>
      </dgm:t>
    </dgm:pt>
    <dgm:pt modelId="{7D9CEBA4-328B-48A1-A9C0-43731D3FB897}" type="parTrans" cxnId="{CAE561E8-AD37-4812-A109-231695C9754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0409081-FA8C-44E0-8D04-A980C54A7595}" type="sibTrans" cxnId="{CAE561E8-AD37-4812-A109-231695C9754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2C44319-C7E1-4FA4-B354-AF420D395EED}" type="pres">
      <dgm:prSet presAssocID="{215B0763-AEDF-4008-ADAC-ABDA23534BA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C215D51-2749-48A5-AD3D-61E20F8E02FB}" type="pres">
      <dgm:prSet presAssocID="{40F480F1-B6E8-4C4D-B0A7-3E57E23B79E7}" presName="compNode" presStyleCnt="0"/>
      <dgm:spPr/>
    </dgm:pt>
    <dgm:pt modelId="{C32B8AE1-FD9B-4245-B501-19DD1A35B3BE}" type="pres">
      <dgm:prSet presAssocID="{40F480F1-B6E8-4C4D-B0A7-3E57E23B79E7}" presName="dummyConnPt" presStyleCnt="0"/>
      <dgm:spPr/>
    </dgm:pt>
    <dgm:pt modelId="{41040FEC-2EDB-4550-B651-66EFF3B2ED1E}" type="pres">
      <dgm:prSet presAssocID="{40F480F1-B6E8-4C4D-B0A7-3E57E23B79E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2F54E-A6E4-46D2-BAE6-6875C8917197}" type="pres">
      <dgm:prSet presAssocID="{4B410FF7-80DC-467D-AF9D-26AC2B7DB62C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032C1C6B-405C-4796-A62F-DD49C40523CD}" type="pres">
      <dgm:prSet presAssocID="{491E1762-4F2E-4DF9-AE1C-C41509DC4162}" presName="compNode" presStyleCnt="0"/>
      <dgm:spPr/>
    </dgm:pt>
    <dgm:pt modelId="{56A12645-CE4D-4953-9B7B-F8082E35D46D}" type="pres">
      <dgm:prSet presAssocID="{491E1762-4F2E-4DF9-AE1C-C41509DC4162}" presName="dummyConnPt" presStyleCnt="0"/>
      <dgm:spPr/>
    </dgm:pt>
    <dgm:pt modelId="{941444E7-9421-41E3-951A-908999D09C70}" type="pres">
      <dgm:prSet presAssocID="{491E1762-4F2E-4DF9-AE1C-C41509DC416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2BEA4-09D3-4B26-B964-A475E38BEAAF}" type="pres">
      <dgm:prSet presAssocID="{4136ABB8-19F1-4A63-8BE4-B1EB32C21C9E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684BD6E7-056D-466F-9C5E-A5614B4BECEA}" type="pres">
      <dgm:prSet presAssocID="{081CC1D0-B4FF-40C2-8063-95B72A5F3EE4}" presName="compNode" presStyleCnt="0"/>
      <dgm:spPr/>
    </dgm:pt>
    <dgm:pt modelId="{E487F7D6-D951-408D-ADD5-B3B433E4F1DF}" type="pres">
      <dgm:prSet presAssocID="{081CC1D0-B4FF-40C2-8063-95B72A5F3EE4}" presName="dummyConnPt" presStyleCnt="0"/>
      <dgm:spPr/>
    </dgm:pt>
    <dgm:pt modelId="{D66B4369-EBEA-439A-914A-D0968406B1D2}" type="pres">
      <dgm:prSet presAssocID="{081CC1D0-B4FF-40C2-8063-95B72A5F3EE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B6DC6-48B5-414D-B08A-CE3992877BFE}" type="pres">
      <dgm:prSet presAssocID="{FF55EE60-9B1D-4EC7-BDBA-3E429222674D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17D0F515-B743-4FE9-9F06-B92E531E9A38}" type="pres">
      <dgm:prSet presAssocID="{4A10E362-095C-4A97-A200-DF82AA0E9FED}" presName="compNode" presStyleCnt="0"/>
      <dgm:spPr/>
    </dgm:pt>
    <dgm:pt modelId="{B933AD2A-8A11-4B03-9AC5-F29378762BEC}" type="pres">
      <dgm:prSet presAssocID="{4A10E362-095C-4A97-A200-DF82AA0E9FED}" presName="dummyConnPt" presStyleCnt="0"/>
      <dgm:spPr/>
    </dgm:pt>
    <dgm:pt modelId="{A13CF912-9BA7-4EE8-90F3-70C7213846DD}" type="pres">
      <dgm:prSet presAssocID="{4A10E362-095C-4A97-A200-DF82AA0E9FE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77E20-DB4E-4F3D-95AB-3C3A13257C26}" type="pres">
      <dgm:prSet presAssocID="{37B83905-8DBA-4659-8A0E-A78DF7A5837C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4DFAB9F9-5579-4887-A51F-7FADE9EA152F}" type="pres">
      <dgm:prSet presAssocID="{8A0840B4-09BA-4568-82CA-1D64994C0F66}" presName="compNode" presStyleCnt="0"/>
      <dgm:spPr/>
    </dgm:pt>
    <dgm:pt modelId="{096A05D0-1291-4A84-80FB-783085D746C3}" type="pres">
      <dgm:prSet presAssocID="{8A0840B4-09BA-4568-82CA-1D64994C0F66}" presName="dummyConnPt" presStyleCnt="0"/>
      <dgm:spPr/>
    </dgm:pt>
    <dgm:pt modelId="{A103F2E3-F845-45A9-8A0B-CBFDC4DC6183}" type="pres">
      <dgm:prSet presAssocID="{8A0840B4-09BA-4568-82CA-1D64994C0F6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5318D-735F-49D1-BAE9-0A29037332ED}" type="pres">
      <dgm:prSet presAssocID="{33654884-38E6-4D20-A00C-3E08F7082960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878F6FE0-4E3A-46DD-BCBB-D86C444A85D0}" type="pres">
      <dgm:prSet presAssocID="{13F46C2A-A979-4176-B0A8-3AA4E147BA78}" presName="compNode" presStyleCnt="0"/>
      <dgm:spPr/>
    </dgm:pt>
    <dgm:pt modelId="{E38108D7-C0B7-4F25-BDA9-A2DC3925FEBB}" type="pres">
      <dgm:prSet presAssocID="{13F46C2A-A979-4176-B0A8-3AA4E147BA78}" presName="dummyConnPt" presStyleCnt="0"/>
      <dgm:spPr/>
    </dgm:pt>
    <dgm:pt modelId="{6415CCAA-C400-4500-A17B-2435A6463D6F}" type="pres">
      <dgm:prSet presAssocID="{13F46C2A-A979-4176-B0A8-3AA4E147BA7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806B7-F237-450E-BC4B-950A63BB947E}" type="pres">
      <dgm:prSet presAssocID="{4CC21984-AF92-4A66-ABCC-62F58A3C3FE3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CEA826D7-A6CF-4540-9857-944E242B5A39}" type="pres">
      <dgm:prSet presAssocID="{50B2BFBD-14F9-4D78-B408-52EC4F4E5E00}" presName="compNode" presStyleCnt="0"/>
      <dgm:spPr/>
    </dgm:pt>
    <dgm:pt modelId="{A1D76F54-A2D1-48B1-8CBD-0AADF5A8ACF2}" type="pres">
      <dgm:prSet presAssocID="{50B2BFBD-14F9-4D78-B408-52EC4F4E5E00}" presName="dummyConnPt" presStyleCnt="0"/>
      <dgm:spPr/>
    </dgm:pt>
    <dgm:pt modelId="{0AF9E38A-4729-4022-AC81-527CC726C9B2}" type="pres">
      <dgm:prSet presAssocID="{50B2BFBD-14F9-4D78-B408-52EC4F4E5E0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CA33F-619E-4B5C-AC86-C9A9C74A1AB8}" type="pres">
      <dgm:prSet presAssocID="{447F94EA-01F1-4C3B-AC92-1C8F97EC64CE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A9B523A0-DCF0-49CA-A523-A61FD55AC3CD}" type="pres">
      <dgm:prSet presAssocID="{8E0DB6C4-7BF4-4CD4-BF5B-081085505618}" presName="compNode" presStyleCnt="0"/>
      <dgm:spPr/>
    </dgm:pt>
    <dgm:pt modelId="{1387504F-E5FA-4DDD-BA21-FCA64AA4DF2C}" type="pres">
      <dgm:prSet presAssocID="{8E0DB6C4-7BF4-4CD4-BF5B-081085505618}" presName="dummyConnPt" presStyleCnt="0"/>
      <dgm:spPr/>
    </dgm:pt>
    <dgm:pt modelId="{EA33A740-A9B7-4831-AC8A-89E24E7E3285}" type="pres">
      <dgm:prSet presAssocID="{8E0DB6C4-7BF4-4CD4-BF5B-08108550561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19C7F-B972-49F4-8ECD-630D6FDDC0A0}" type="pres">
      <dgm:prSet presAssocID="{7AAF5BA8-AE07-4945-9169-BC0F9F8BDEBB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C91EA2AE-0CC4-4D92-A3A1-C35B0D783895}" type="pres">
      <dgm:prSet presAssocID="{3DB0B2A4-3C07-4ADF-A6AE-AC6C1A4602F8}" presName="compNode" presStyleCnt="0"/>
      <dgm:spPr/>
    </dgm:pt>
    <dgm:pt modelId="{B490C724-7C8B-482C-8244-9A55B3176A20}" type="pres">
      <dgm:prSet presAssocID="{3DB0B2A4-3C07-4ADF-A6AE-AC6C1A4602F8}" presName="dummyConnPt" presStyleCnt="0"/>
      <dgm:spPr/>
    </dgm:pt>
    <dgm:pt modelId="{16E5DD50-2E0B-4305-9069-23E72E8CA822}" type="pres">
      <dgm:prSet presAssocID="{3DB0B2A4-3C07-4ADF-A6AE-AC6C1A4602F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F8D56E-6D2F-4DCC-9AEC-4228A14D438E}" srcId="{215B0763-AEDF-4008-ADAC-ABDA23534BAA}" destId="{50B2BFBD-14F9-4D78-B408-52EC4F4E5E00}" srcOrd="6" destOrd="0" parTransId="{DDE22C6F-0693-4078-8C77-02DC96498532}" sibTransId="{447F94EA-01F1-4C3B-AC92-1C8F97EC64CE}"/>
    <dgm:cxn modelId="{EDBC950F-8853-4ABC-98F6-FC25EE124DEF}" type="presOf" srcId="{8E0DB6C4-7BF4-4CD4-BF5B-081085505618}" destId="{EA33A740-A9B7-4831-AC8A-89E24E7E3285}" srcOrd="0" destOrd="0" presId="urn:microsoft.com/office/officeart/2005/8/layout/bProcess4"/>
    <dgm:cxn modelId="{2D592506-4230-4308-BF60-25C863BCBAE0}" type="presOf" srcId="{081CC1D0-B4FF-40C2-8063-95B72A5F3EE4}" destId="{D66B4369-EBEA-439A-914A-D0968406B1D2}" srcOrd="0" destOrd="0" presId="urn:microsoft.com/office/officeart/2005/8/layout/bProcess4"/>
    <dgm:cxn modelId="{AF5DB5FB-F042-4B82-A526-198444CCD570}" srcId="{215B0763-AEDF-4008-ADAC-ABDA23534BAA}" destId="{8E0DB6C4-7BF4-4CD4-BF5B-081085505618}" srcOrd="7" destOrd="0" parTransId="{D3C56E41-C80C-47DD-9F70-CAA45055BC1B}" sibTransId="{7AAF5BA8-AE07-4945-9169-BC0F9F8BDEBB}"/>
    <dgm:cxn modelId="{0E01E15E-99F3-4CF7-8648-05D7900430EA}" srcId="{215B0763-AEDF-4008-ADAC-ABDA23534BAA}" destId="{4A10E362-095C-4A97-A200-DF82AA0E9FED}" srcOrd="3" destOrd="0" parTransId="{ED96D404-55CA-40B0-AF28-3CDEDBA8CF94}" sibTransId="{37B83905-8DBA-4659-8A0E-A78DF7A5837C}"/>
    <dgm:cxn modelId="{2932B088-007F-4BCC-AE45-890FF8C6099F}" srcId="{215B0763-AEDF-4008-ADAC-ABDA23534BAA}" destId="{8A0840B4-09BA-4568-82CA-1D64994C0F66}" srcOrd="4" destOrd="0" parTransId="{FF50B794-E38A-4DFA-935B-12E8C1064D10}" sibTransId="{33654884-38E6-4D20-A00C-3E08F7082960}"/>
    <dgm:cxn modelId="{1F554524-515E-4DCB-B658-7683BB28C318}" type="presOf" srcId="{13F46C2A-A979-4176-B0A8-3AA4E147BA78}" destId="{6415CCAA-C400-4500-A17B-2435A6463D6F}" srcOrd="0" destOrd="0" presId="urn:microsoft.com/office/officeart/2005/8/layout/bProcess4"/>
    <dgm:cxn modelId="{2844FC92-E9AC-40C9-B6BF-E26C3CE8ADCA}" type="presOf" srcId="{33654884-38E6-4D20-A00C-3E08F7082960}" destId="{54B5318D-735F-49D1-BAE9-0A29037332ED}" srcOrd="0" destOrd="0" presId="urn:microsoft.com/office/officeart/2005/8/layout/bProcess4"/>
    <dgm:cxn modelId="{6920E373-38BD-443D-BF2D-93C796388FEA}" type="presOf" srcId="{8A0840B4-09BA-4568-82CA-1D64994C0F66}" destId="{A103F2E3-F845-45A9-8A0B-CBFDC4DC6183}" srcOrd="0" destOrd="0" presId="urn:microsoft.com/office/officeart/2005/8/layout/bProcess4"/>
    <dgm:cxn modelId="{CD2AC345-CAA6-4F92-A5B5-4DD5FDDB53DB}" type="presOf" srcId="{447F94EA-01F1-4C3B-AC92-1C8F97EC64CE}" destId="{061CA33F-619E-4B5C-AC86-C9A9C74A1AB8}" srcOrd="0" destOrd="0" presId="urn:microsoft.com/office/officeart/2005/8/layout/bProcess4"/>
    <dgm:cxn modelId="{AD303231-5BB6-492E-AD14-0AB737C2CBAB}" type="presOf" srcId="{3DB0B2A4-3C07-4ADF-A6AE-AC6C1A4602F8}" destId="{16E5DD50-2E0B-4305-9069-23E72E8CA822}" srcOrd="0" destOrd="0" presId="urn:microsoft.com/office/officeart/2005/8/layout/bProcess4"/>
    <dgm:cxn modelId="{F75A6031-6E44-4B2A-8D71-F1EC52769E91}" type="presOf" srcId="{37B83905-8DBA-4659-8A0E-A78DF7A5837C}" destId="{8AB77E20-DB4E-4F3D-95AB-3C3A13257C26}" srcOrd="0" destOrd="0" presId="urn:microsoft.com/office/officeart/2005/8/layout/bProcess4"/>
    <dgm:cxn modelId="{D7D61123-2205-44FA-B2B5-A6BE7683C821}" type="presOf" srcId="{215B0763-AEDF-4008-ADAC-ABDA23534BAA}" destId="{72C44319-C7E1-4FA4-B354-AF420D395EED}" srcOrd="0" destOrd="0" presId="urn:microsoft.com/office/officeart/2005/8/layout/bProcess4"/>
    <dgm:cxn modelId="{E9193BA7-7BA2-407C-99C8-33442E51F777}" type="presOf" srcId="{50B2BFBD-14F9-4D78-B408-52EC4F4E5E00}" destId="{0AF9E38A-4729-4022-AC81-527CC726C9B2}" srcOrd="0" destOrd="0" presId="urn:microsoft.com/office/officeart/2005/8/layout/bProcess4"/>
    <dgm:cxn modelId="{BCC65A4D-00CE-4C66-BE84-B384CEBB69C5}" srcId="{215B0763-AEDF-4008-ADAC-ABDA23534BAA}" destId="{40F480F1-B6E8-4C4D-B0A7-3E57E23B79E7}" srcOrd="0" destOrd="0" parTransId="{15F4D386-9C1A-4B80-B253-C9F4D2D1DD00}" sibTransId="{4B410FF7-80DC-467D-AF9D-26AC2B7DB62C}"/>
    <dgm:cxn modelId="{0BD58F8A-24F5-435E-AB70-01A1D3D009DC}" srcId="{215B0763-AEDF-4008-ADAC-ABDA23534BAA}" destId="{081CC1D0-B4FF-40C2-8063-95B72A5F3EE4}" srcOrd="2" destOrd="0" parTransId="{54CDB387-E86E-49C1-A553-E4B9D3182F12}" sibTransId="{FF55EE60-9B1D-4EC7-BDBA-3E429222674D}"/>
    <dgm:cxn modelId="{743BA3FE-CA0D-4E74-A459-3295CFA7CBB5}" type="presOf" srcId="{4B410FF7-80DC-467D-AF9D-26AC2B7DB62C}" destId="{0FC2F54E-A6E4-46D2-BAE6-6875C8917197}" srcOrd="0" destOrd="0" presId="urn:microsoft.com/office/officeart/2005/8/layout/bProcess4"/>
    <dgm:cxn modelId="{26FA1D20-4D01-4FD9-AFD3-10A3F25C8248}" type="presOf" srcId="{7AAF5BA8-AE07-4945-9169-BC0F9F8BDEBB}" destId="{B0919C7F-B972-49F4-8ECD-630D6FDDC0A0}" srcOrd="0" destOrd="0" presId="urn:microsoft.com/office/officeart/2005/8/layout/bProcess4"/>
    <dgm:cxn modelId="{777CF34C-2011-4C73-99F0-900E4E6E5FE9}" srcId="{215B0763-AEDF-4008-ADAC-ABDA23534BAA}" destId="{491E1762-4F2E-4DF9-AE1C-C41509DC4162}" srcOrd="1" destOrd="0" parTransId="{53F6A66E-DEA5-4953-BA6D-7804C1EEF746}" sibTransId="{4136ABB8-19F1-4A63-8BE4-B1EB32C21C9E}"/>
    <dgm:cxn modelId="{CAE561E8-AD37-4812-A109-231695C97548}" srcId="{215B0763-AEDF-4008-ADAC-ABDA23534BAA}" destId="{3DB0B2A4-3C07-4ADF-A6AE-AC6C1A4602F8}" srcOrd="8" destOrd="0" parTransId="{7D9CEBA4-328B-48A1-A9C0-43731D3FB897}" sibTransId="{20409081-FA8C-44E0-8D04-A980C54A7595}"/>
    <dgm:cxn modelId="{41929DA9-548D-45A6-B6D3-9DE850456810}" srcId="{215B0763-AEDF-4008-ADAC-ABDA23534BAA}" destId="{13F46C2A-A979-4176-B0A8-3AA4E147BA78}" srcOrd="5" destOrd="0" parTransId="{48A7B9AD-AA26-433B-A59D-72587BC66109}" sibTransId="{4CC21984-AF92-4A66-ABCC-62F58A3C3FE3}"/>
    <dgm:cxn modelId="{025553A2-A00F-4FA0-97D0-DC8A25E3BA0F}" type="presOf" srcId="{491E1762-4F2E-4DF9-AE1C-C41509DC4162}" destId="{941444E7-9421-41E3-951A-908999D09C70}" srcOrd="0" destOrd="0" presId="urn:microsoft.com/office/officeart/2005/8/layout/bProcess4"/>
    <dgm:cxn modelId="{8CBFB580-EFC7-4DC5-888A-EBF8FCFFDB24}" type="presOf" srcId="{40F480F1-B6E8-4C4D-B0A7-3E57E23B79E7}" destId="{41040FEC-2EDB-4550-B651-66EFF3B2ED1E}" srcOrd="0" destOrd="0" presId="urn:microsoft.com/office/officeart/2005/8/layout/bProcess4"/>
    <dgm:cxn modelId="{89E603AC-F0FC-4315-945D-44F2C1180B79}" type="presOf" srcId="{4A10E362-095C-4A97-A200-DF82AA0E9FED}" destId="{A13CF912-9BA7-4EE8-90F3-70C7213846DD}" srcOrd="0" destOrd="0" presId="urn:microsoft.com/office/officeart/2005/8/layout/bProcess4"/>
    <dgm:cxn modelId="{F320B82E-0FB9-42EB-8AFB-8A94A3CAE2BD}" type="presOf" srcId="{4136ABB8-19F1-4A63-8BE4-B1EB32C21C9E}" destId="{9A82BEA4-09D3-4B26-B964-A475E38BEAAF}" srcOrd="0" destOrd="0" presId="urn:microsoft.com/office/officeart/2005/8/layout/bProcess4"/>
    <dgm:cxn modelId="{EBABA6E4-8890-4BC2-B991-5CC027493640}" type="presOf" srcId="{4CC21984-AF92-4A66-ABCC-62F58A3C3FE3}" destId="{5A7806B7-F237-450E-BC4B-950A63BB947E}" srcOrd="0" destOrd="0" presId="urn:microsoft.com/office/officeart/2005/8/layout/bProcess4"/>
    <dgm:cxn modelId="{326DB894-E95D-4F8A-BBF4-E76C908F3917}" type="presOf" srcId="{FF55EE60-9B1D-4EC7-BDBA-3E429222674D}" destId="{219B6DC6-48B5-414D-B08A-CE3992877BFE}" srcOrd="0" destOrd="0" presId="urn:microsoft.com/office/officeart/2005/8/layout/bProcess4"/>
    <dgm:cxn modelId="{FCA50434-5FF8-4DAD-94E6-7954B354D709}" type="presParOf" srcId="{72C44319-C7E1-4FA4-B354-AF420D395EED}" destId="{EC215D51-2749-48A5-AD3D-61E20F8E02FB}" srcOrd="0" destOrd="0" presId="urn:microsoft.com/office/officeart/2005/8/layout/bProcess4"/>
    <dgm:cxn modelId="{5D46B6E5-0041-4C65-B237-874348F11D41}" type="presParOf" srcId="{EC215D51-2749-48A5-AD3D-61E20F8E02FB}" destId="{C32B8AE1-FD9B-4245-B501-19DD1A35B3BE}" srcOrd="0" destOrd="0" presId="urn:microsoft.com/office/officeart/2005/8/layout/bProcess4"/>
    <dgm:cxn modelId="{E123082B-F28D-4075-9AEB-CC8DCD2EDD15}" type="presParOf" srcId="{EC215D51-2749-48A5-AD3D-61E20F8E02FB}" destId="{41040FEC-2EDB-4550-B651-66EFF3B2ED1E}" srcOrd="1" destOrd="0" presId="urn:microsoft.com/office/officeart/2005/8/layout/bProcess4"/>
    <dgm:cxn modelId="{F7BE7AC3-AADE-4108-8663-1E7FD30A888C}" type="presParOf" srcId="{72C44319-C7E1-4FA4-B354-AF420D395EED}" destId="{0FC2F54E-A6E4-46D2-BAE6-6875C8917197}" srcOrd="1" destOrd="0" presId="urn:microsoft.com/office/officeart/2005/8/layout/bProcess4"/>
    <dgm:cxn modelId="{7E027A80-157C-4C11-B42E-7F9E1EFB009A}" type="presParOf" srcId="{72C44319-C7E1-4FA4-B354-AF420D395EED}" destId="{032C1C6B-405C-4796-A62F-DD49C40523CD}" srcOrd="2" destOrd="0" presId="urn:microsoft.com/office/officeart/2005/8/layout/bProcess4"/>
    <dgm:cxn modelId="{EE4F1D1D-6DDA-48AE-9FA7-2064D7CD444D}" type="presParOf" srcId="{032C1C6B-405C-4796-A62F-DD49C40523CD}" destId="{56A12645-CE4D-4953-9B7B-F8082E35D46D}" srcOrd="0" destOrd="0" presId="urn:microsoft.com/office/officeart/2005/8/layout/bProcess4"/>
    <dgm:cxn modelId="{396AD85F-506B-4C4C-8FAB-0594611162E8}" type="presParOf" srcId="{032C1C6B-405C-4796-A62F-DD49C40523CD}" destId="{941444E7-9421-41E3-951A-908999D09C70}" srcOrd="1" destOrd="0" presId="urn:microsoft.com/office/officeart/2005/8/layout/bProcess4"/>
    <dgm:cxn modelId="{88C706ED-9CEE-47A7-BE73-898AA2D73F5F}" type="presParOf" srcId="{72C44319-C7E1-4FA4-B354-AF420D395EED}" destId="{9A82BEA4-09D3-4B26-B964-A475E38BEAAF}" srcOrd="3" destOrd="0" presId="urn:microsoft.com/office/officeart/2005/8/layout/bProcess4"/>
    <dgm:cxn modelId="{A3675B36-BEB6-4841-BFA0-2007936DE149}" type="presParOf" srcId="{72C44319-C7E1-4FA4-B354-AF420D395EED}" destId="{684BD6E7-056D-466F-9C5E-A5614B4BECEA}" srcOrd="4" destOrd="0" presId="urn:microsoft.com/office/officeart/2005/8/layout/bProcess4"/>
    <dgm:cxn modelId="{613D10A4-F7EA-41CA-85FA-354D99D9C817}" type="presParOf" srcId="{684BD6E7-056D-466F-9C5E-A5614B4BECEA}" destId="{E487F7D6-D951-408D-ADD5-B3B433E4F1DF}" srcOrd="0" destOrd="0" presId="urn:microsoft.com/office/officeart/2005/8/layout/bProcess4"/>
    <dgm:cxn modelId="{1E42BD97-1DA5-4958-82D2-FF595C43628D}" type="presParOf" srcId="{684BD6E7-056D-466F-9C5E-A5614B4BECEA}" destId="{D66B4369-EBEA-439A-914A-D0968406B1D2}" srcOrd="1" destOrd="0" presId="urn:microsoft.com/office/officeart/2005/8/layout/bProcess4"/>
    <dgm:cxn modelId="{CA084FEB-3438-4EB4-A08E-57C4272D5A4F}" type="presParOf" srcId="{72C44319-C7E1-4FA4-B354-AF420D395EED}" destId="{219B6DC6-48B5-414D-B08A-CE3992877BFE}" srcOrd="5" destOrd="0" presId="urn:microsoft.com/office/officeart/2005/8/layout/bProcess4"/>
    <dgm:cxn modelId="{62A70626-67CA-45D3-B0CF-8E8E4B00BCE7}" type="presParOf" srcId="{72C44319-C7E1-4FA4-B354-AF420D395EED}" destId="{17D0F515-B743-4FE9-9F06-B92E531E9A38}" srcOrd="6" destOrd="0" presId="urn:microsoft.com/office/officeart/2005/8/layout/bProcess4"/>
    <dgm:cxn modelId="{4E009046-4DF1-43E7-A0F6-00377F5EFAFF}" type="presParOf" srcId="{17D0F515-B743-4FE9-9F06-B92E531E9A38}" destId="{B933AD2A-8A11-4B03-9AC5-F29378762BEC}" srcOrd="0" destOrd="0" presId="urn:microsoft.com/office/officeart/2005/8/layout/bProcess4"/>
    <dgm:cxn modelId="{D82FC215-8FB8-482F-BB98-7E920335BF1F}" type="presParOf" srcId="{17D0F515-B743-4FE9-9F06-B92E531E9A38}" destId="{A13CF912-9BA7-4EE8-90F3-70C7213846DD}" srcOrd="1" destOrd="0" presId="urn:microsoft.com/office/officeart/2005/8/layout/bProcess4"/>
    <dgm:cxn modelId="{2755AFF6-9343-47D4-B3AF-302F09D5E481}" type="presParOf" srcId="{72C44319-C7E1-4FA4-B354-AF420D395EED}" destId="{8AB77E20-DB4E-4F3D-95AB-3C3A13257C26}" srcOrd="7" destOrd="0" presId="urn:microsoft.com/office/officeart/2005/8/layout/bProcess4"/>
    <dgm:cxn modelId="{3EE00872-7CA9-4732-AACE-6EA606BC4432}" type="presParOf" srcId="{72C44319-C7E1-4FA4-B354-AF420D395EED}" destId="{4DFAB9F9-5579-4887-A51F-7FADE9EA152F}" srcOrd="8" destOrd="0" presId="urn:microsoft.com/office/officeart/2005/8/layout/bProcess4"/>
    <dgm:cxn modelId="{6273A118-5B84-446C-8F1A-7BFB4A90EA67}" type="presParOf" srcId="{4DFAB9F9-5579-4887-A51F-7FADE9EA152F}" destId="{096A05D0-1291-4A84-80FB-783085D746C3}" srcOrd="0" destOrd="0" presId="urn:microsoft.com/office/officeart/2005/8/layout/bProcess4"/>
    <dgm:cxn modelId="{7013B44A-2D3F-4971-90F1-E80D89A57B3B}" type="presParOf" srcId="{4DFAB9F9-5579-4887-A51F-7FADE9EA152F}" destId="{A103F2E3-F845-45A9-8A0B-CBFDC4DC6183}" srcOrd="1" destOrd="0" presId="urn:microsoft.com/office/officeart/2005/8/layout/bProcess4"/>
    <dgm:cxn modelId="{AE2816F9-C90D-4AFA-A507-80E21A0BF5C3}" type="presParOf" srcId="{72C44319-C7E1-4FA4-B354-AF420D395EED}" destId="{54B5318D-735F-49D1-BAE9-0A29037332ED}" srcOrd="9" destOrd="0" presId="urn:microsoft.com/office/officeart/2005/8/layout/bProcess4"/>
    <dgm:cxn modelId="{3278F63A-D859-4839-AA57-432D56D59E36}" type="presParOf" srcId="{72C44319-C7E1-4FA4-B354-AF420D395EED}" destId="{878F6FE0-4E3A-46DD-BCBB-D86C444A85D0}" srcOrd="10" destOrd="0" presId="urn:microsoft.com/office/officeart/2005/8/layout/bProcess4"/>
    <dgm:cxn modelId="{E1044BBF-4BA8-4D73-9F2E-06253281A91D}" type="presParOf" srcId="{878F6FE0-4E3A-46DD-BCBB-D86C444A85D0}" destId="{E38108D7-C0B7-4F25-BDA9-A2DC3925FEBB}" srcOrd="0" destOrd="0" presId="urn:microsoft.com/office/officeart/2005/8/layout/bProcess4"/>
    <dgm:cxn modelId="{D27FD589-D00D-4AEB-87A9-C60C26C6ACF0}" type="presParOf" srcId="{878F6FE0-4E3A-46DD-BCBB-D86C444A85D0}" destId="{6415CCAA-C400-4500-A17B-2435A6463D6F}" srcOrd="1" destOrd="0" presId="urn:microsoft.com/office/officeart/2005/8/layout/bProcess4"/>
    <dgm:cxn modelId="{AF677BFE-6862-41D9-B7C1-B3379C045BDC}" type="presParOf" srcId="{72C44319-C7E1-4FA4-B354-AF420D395EED}" destId="{5A7806B7-F237-450E-BC4B-950A63BB947E}" srcOrd="11" destOrd="0" presId="urn:microsoft.com/office/officeart/2005/8/layout/bProcess4"/>
    <dgm:cxn modelId="{7079F3DB-797C-4EEE-A6AC-748AD0611F98}" type="presParOf" srcId="{72C44319-C7E1-4FA4-B354-AF420D395EED}" destId="{CEA826D7-A6CF-4540-9857-944E242B5A39}" srcOrd="12" destOrd="0" presId="urn:microsoft.com/office/officeart/2005/8/layout/bProcess4"/>
    <dgm:cxn modelId="{6EA24B37-886B-49B8-851B-C3E7776C7964}" type="presParOf" srcId="{CEA826D7-A6CF-4540-9857-944E242B5A39}" destId="{A1D76F54-A2D1-48B1-8CBD-0AADF5A8ACF2}" srcOrd="0" destOrd="0" presId="urn:microsoft.com/office/officeart/2005/8/layout/bProcess4"/>
    <dgm:cxn modelId="{F3B0AB39-5E61-409A-8659-912FA6702239}" type="presParOf" srcId="{CEA826D7-A6CF-4540-9857-944E242B5A39}" destId="{0AF9E38A-4729-4022-AC81-527CC726C9B2}" srcOrd="1" destOrd="0" presId="urn:microsoft.com/office/officeart/2005/8/layout/bProcess4"/>
    <dgm:cxn modelId="{C0302FEA-0B53-4474-B14E-F9A9F4B0CCA2}" type="presParOf" srcId="{72C44319-C7E1-4FA4-B354-AF420D395EED}" destId="{061CA33F-619E-4B5C-AC86-C9A9C74A1AB8}" srcOrd="13" destOrd="0" presId="urn:microsoft.com/office/officeart/2005/8/layout/bProcess4"/>
    <dgm:cxn modelId="{D22F7E7A-C49E-4FE9-ADB2-508EC7F6064F}" type="presParOf" srcId="{72C44319-C7E1-4FA4-B354-AF420D395EED}" destId="{A9B523A0-DCF0-49CA-A523-A61FD55AC3CD}" srcOrd="14" destOrd="0" presId="urn:microsoft.com/office/officeart/2005/8/layout/bProcess4"/>
    <dgm:cxn modelId="{204DCB77-B088-46D0-AD78-C6BB9A67302D}" type="presParOf" srcId="{A9B523A0-DCF0-49CA-A523-A61FD55AC3CD}" destId="{1387504F-E5FA-4DDD-BA21-FCA64AA4DF2C}" srcOrd="0" destOrd="0" presId="urn:microsoft.com/office/officeart/2005/8/layout/bProcess4"/>
    <dgm:cxn modelId="{36CC3513-F5FB-488D-84D1-6E92F7CB165F}" type="presParOf" srcId="{A9B523A0-DCF0-49CA-A523-A61FD55AC3CD}" destId="{EA33A740-A9B7-4831-AC8A-89E24E7E3285}" srcOrd="1" destOrd="0" presId="urn:microsoft.com/office/officeart/2005/8/layout/bProcess4"/>
    <dgm:cxn modelId="{F58C5772-099D-4BC1-A30A-48551DAAA41D}" type="presParOf" srcId="{72C44319-C7E1-4FA4-B354-AF420D395EED}" destId="{B0919C7F-B972-49F4-8ECD-630D6FDDC0A0}" srcOrd="15" destOrd="0" presId="urn:microsoft.com/office/officeart/2005/8/layout/bProcess4"/>
    <dgm:cxn modelId="{EF713016-61AE-4D54-B0AC-CAEBE0E35837}" type="presParOf" srcId="{72C44319-C7E1-4FA4-B354-AF420D395EED}" destId="{C91EA2AE-0CC4-4D92-A3A1-C35B0D783895}" srcOrd="16" destOrd="0" presId="urn:microsoft.com/office/officeart/2005/8/layout/bProcess4"/>
    <dgm:cxn modelId="{62BA6902-BF1C-412E-ADF0-AAF22E2526A9}" type="presParOf" srcId="{C91EA2AE-0CC4-4D92-A3A1-C35B0D783895}" destId="{B490C724-7C8B-482C-8244-9A55B3176A20}" srcOrd="0" destOrd="0" presId="urn:microsoft.com/office/officeart/2005/8/layout/bProcess4"/>
    <dgm:cxn modelId="{DFA68A58-A84A-4C1E-A502-21648C1F29F1}" type="presParOf" srcId="{C91EA2AE-0CC4-4D92-A3A1-C35B0D783895}" destId="{16E5DD50-2E0B-4305-9069-23E72E8CA82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037CAC-0537-4119-9A83-AA2D506B0CA6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2A3BA3B5-95B9-4AC6-85A7-4D9DBD73595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социальных услуг ИППСУ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DA734-1987-4A05-9792-DF860F3141A7}" type="parTrans" cxnId="{B77865C9-379B-47D8-8096-10FBBA13313E}">
      <dgm:prSet/>
      <dgm:spPr/>
      <dgm:t>
        <a:bodyPr/>
        <a:lstStyle/>
        <a:p>
          <a:endParaRPr lang="ru-RU"/>
        </a:p>
      </dgm:t>
    </dgm:pt>
    <dgm:pt modelId="{7595BAC7-7B68-4E95-BD89-6CED68F76592}" type="sibTrans" cxnId="{B77865C9-379B-47D8-8096-10FBBA13313E}">
      <dgm:prSet/>
      <dgm:spPr/>
      <dgm:t>
        <a:bodyPr/>
        <a:lstStyle/>
        <a:p>
          <a:endParaRPr lang="ru-RU"/>
        </a:p>
      </dgm:t>
    </dgm:pt>
    <dgm:pt modelId="{6334DA6B-6D24-4BBF-9DBB-43C553F0354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 диагностической оценки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A5232-42B2-4A6F-8640-0C4AA501016F}" type="parTrans" cxnId="{73ADB307-321C-4E48-80BE-0107C13AAB42}">
      <dgm:prSet/>
      <dgm:spPr/>
      <dgm:t>
        <a:bodyPr/>
        <a:lstStyle/>
        <a:p>
          <a:endParaRPr lang="ru-RU"/>
        </a:p>
      </dgm:t>
    </dgm:pt>
    <dgm:pt modelId="{59C95BD4-CBA2-4AB0-9096-7566253483D2}" type="sibTrans" cxnId="{73ADB307-321C-4E48-80BE-0107C13AAB42}">
      <dgm:prSet/>
      <dgm:spPr/>
      <dgm:t>
        <a:bodyPr/>
        <a:lstStyle/>
        <a:p>
          <a:endParaRPr lang="ru-RU"/>
        </a:p>
      </dgm:t>
    </dgm:pt>
    <dgm:pt modelId="{128620B9-DD43-4569-9A1F-FA974437D9B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Потребности и ресурс семьи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95688-339E-44B3-93B4-598F4774A5B5}" type="parTrans" cxnId="{74FE64F2-FE5D-442C-A9BA-FE7A5C9F11E6}">
      <dgm:prSet/>
      <dgm:spPr/>
      <dgm:t>
        <a:bodyPr/>
        <a:lstStyle/>
        <a:p>
          <a:endParaRPr lang="ru-RU"/>
        </a:p>
      </dgm:t>
    </dgm:pt>
    <dgm:pt modelId="{75E1B54E-6A6F-484A-B271-1F42DD054FC8}" type="sibTrans" cxnId="{74FE64F2-FE5D-442C-A9BA-FE7A5C9F11E6}">
      <dgm:prSet/>
      <dgm:spPr/>
      <dgm:t>
        <a:bodyPr/>
        <a:lstStyle/>
        <a:p>
          <a:endParaRPr lang="ru-RU"/>
        </a:p>
      </dgm:t>
    </dgm:pt>
    <dgm:pt modelId="{FE84F325-060A-4FEC-B1FF-4459E7546BE3}" type="pres">
      <dgm:prSet presAssocID="{27037CAC-0537-4119-9A83-AA2D506B0CA6}" presName="compositeShape" presStyleCnt="0">
        <dgm:presLayoutVars>
          <dgm:dir/>
          <dgm:resizeHandles/>
        </dgm:presLayoutVars>
      </dgm:prSet>
      <dgm:spPr/>
    </dgm:pt>
    <dgm:pt modelId="{BDDEC340-B230-448C-B943-EA28F5903A91}" type="pres">
      <dgm:prSet presAssocID="{27037CAC-0537-4119-9A83-AA2D506B0CA6}" presName="pyramid" presStyleLbl="node1" presStyleIdx="0" presStyleCnt="1" custLinFactNeighborX="-47299" custLinFactNeighborY="3046"/>
      <dgm:spPr/>
    </dgm:pt>
    <dgm:pt modelId="{907BA5E6-391D-4CB5-9217-FE404F49E87A}" type="pres">
      <dgm:prSet presAssocID="{27037CAC-0537-4119-9A83-AA2D506B0CA6}" presName="theList" presStyleCnt="0"/>
      <dgm:spPr/>
    </dgm:pt>
    <dgm:pt modelId="{4E8CCB84-2028-4458-A2B8-08650E3CFC95}" type="pres">
      <dgm:prSet presAssocID="{2A3BA3B5-95B9-4AC6-85A7-4D9DBD73595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6C504-A98A-4F14-9DD0-25C2BB5E6EE9}" type="pres">
      <dgm:prSet presAssocID="{2A3BA3B5-95B9-4AC6-85A7-4D9DBD735953}" presName="aSpace" presStyleCnt="0"/>
      <dgm:spPr/>
    </dgm:pt>
    <dgm:pt modelId="{DC3DCFE7-6D51-45A7-A162-CEE73CFD3981}" type="pres">
      <dgm:prSet presAssocID="{6334DA6B-6D24-4BBF-9DBB-43C553F0354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F9E6A-D1F3-478D-A380-008D5256BEEF}" type="pres">
      <dgm:prSet presAssocID="{6334DA6B-6D24-4BBF-9DBB-43C553F03543}" presName="aSpace" presStyleCnt="0"/>
      <dgm:spPr/>
    </dgm:pt>
    <dgm:pt modelId="{1F345511-1BB5-4B2E-A41B-D028A1E0788B}" type="pres">
      <dgm:prSet presAssocID="{128620B9-DD43-4569-9A1F-FA974437D9B2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4FDF3-0868-4919-AD19-6DA8F42C81A2}" type="pres">
      <dgm:prSet presAssocID="{128620B9-DD43-4569-9A1F-FA974437D9B2}" presName="aSpace" presStyleCnt="0"/>
      <dgm:spPr/>
    </dgm:pt>
  </dgm:ptLst>
  <dgm:cxnLst>
    <dgm:cxn modelId="{22C41BB5-B23B-4A62-992D-E2374522F169}" type="presOf" srcId="{128620B9-DD43-4569-9A1F-FA974437D9B2}" destId="{1F345511-1BB5-4B2E-A41B-D028A1E0788B}" srcOrd="0" destOrd="0" presId="urn:microsoft.com/office/officeart/2005/8/layout/pyramid2"/>
    <dgm:cxn modelId="{74FE64F2-FE5D-442C-A9BA-FE7A5C9F11E6}" srcId="{27037CAC-0537-4119-9A83-AA2D506B0CA6}" destId="{128620B9-DD43-4569-9A1F-FA974437D9B2}" srcOrd="2" destOrd="0" parTransId="{66795688-339E-44B3-93B4-598F4774A5B5}" sibTransId="{75E1B54E-6A6F-484A-B271-1F42DD054FC8}"/>
    <dgm:cxn modelId="{B77865C9-379B-47D8-8096-10FBBA13313E}" srcId="{27037CAC-0537-4119-9A83-AA2D506B0CA6}" destId="{2A3BA3B5-95B9-4AC6-85A7-4D9DBD735953}" srcOrd="0" destOrd="0" parTransId="{C8BDA734-1987-4A05-9792-DF860F3141A7}" sibTransId="{7595BAC7-7B68-4E95-BD89-6CED68F76592}"/>
    <dgm:cxn modelId="{C8190F43-4E88-438F-A682-7DE165051697}" type="presOf" srcId="{27037CAC-0537-4119-9A83-AA2D506B0CA6}" destId="{FE84F325-060A-4FEC-B1FF-4459E7546BE3}" srcOrd="0" destOrd="0" presId="urn:microsoft.com/office/officeart/2005/8/layout/pyramid2"/>
    <dgm:cxn modelId="{D6EF2C46-4922-4108-B15E-1ADE436041BC}" type="presOf" srcId="{6334DA6B-6D24-4BBF-9DBB-43C553F03543}" destId="{DC3DCFE7-6D51-45A7-A162-CEE73CFD3981}" srcOrd="0" destOrd="0" presId="urn:microsoft.com/office/officeart/2005/8/layout/pyramid2"/>
    <dgm:cxn modelId="{B3385514-9A8D-4339-BBF6-D271285F84FE}" type="presOf" srcId="{2A3BA3B5-95B9-4AC6-85A7-4D9DBD735953}" destId="{4E8CCB84-2028-4458-A2B8-08650E3CFC95}" srcOrd="0" destOrd="0" presId="urn:microsoft.com/office/officeart/2005/8/layout/pyramid2"/>
    <dgm:cxn modelId="{73ADB307-321C-4E48-80BE-0107C13AAB42}" srcId="{27037CAC-0537-4119-9A83-AA2D506B0CA6}" destId="{6334DA6B-6D24-4BBF-9DBB-43C553F03543}" srcOrd="1" destOrd="0" parTransId="{917A5232-42B2-4A6F-8640-0C4AA501016F}" sibTransId="{59C95BD4-CBA2-4AB0-9096-7566253483D2}"/>
    <dgm:cxn modelId="{E1A79412-9450-4A8A-81E5-54B66951D771}" type="presParOf" srcId="{FE84F325-060A-4FEC-B1FF-4459E7546BE3}" destId="{BDDEC340-B230-448C-B943-EA28F5903A91}" srcOrd="0" destOrd="0" presId="urn:microsoft.com/office/officeart/2005/8/layout/pyramid2"/>
    <dgm:cxn modelId="{6A33C119-0632-44FE-B8E6-A0FBD4DC57E1}" type="presParOf" srcId="{FE84F325-060A-4FEC-B1FF-4459E7546BE3}" destId="{907BA5E6-391D-4CB5-9217-FE404F49E87A}" srcOrd="1" destOrd="0" presId="urn:microsoft.com/office/officeart/2005/8/layout/pyramid2"/>
    <dgm:cxn modelId="{2841B640-128D-4894-B3F9-6BE4CE4AD04E}" type="presParOf" srcId="{907BA5E6-391D-4CB5-9217-FE404F49E87A}" destId="{4E8CCB84-2028-4458-A2B8-08650E3CFC95}" srcOrd="0" destOrd="0" presId="urn:microsoft.com/office/officeart/2005/8/layout/pyramid2"/>
    <dgm:cxn modelId="{AE8DC2AE-630A-471C-97C7-298F74453700}" type="presParOf" srcId="{907BA5E6-391D-4CB5-9217-FE404F49E87A}" destId="{C516C504-A98A-4F14-9DD0-25C2BB5E6EE9}" srcOrd="1" destOrd="0" presId="urn:microsoft.com/office/officeart/2005/8/layout/pyramid2"/>
    <dgm:cxn modelId="{EC65C4A2-388B-4D61-8745-B428B4EDD584}" type="presParOf" srcId="{907BA5E6-391D-4CB5-9217-FE404F49E87A}" destId="{DC3DCFE7-6D51-45A7-A162-CEE73CFD3981}" srcOrd="2" destOrd="0" presId="urn:microsoft.com/office/officeart/2005/8/layout/pyramid2"/>
    <dgm:cxn modelId="{702D7967-7C26-4107-AE90-0AE7CBF30C3B}" type="presParOf" srcId="{907BA5E6-391D-4CB5-9217-FE404F49E87A}" destId="{B2CF9E6A-D1F3-478D-A380-008D5256BEEF}" srcOrd="3" destOrd="0" presId="urn:microsoft.com/office/officeart/2005/8/layout/pyramid2"/>
    <dgm:cxn modelId="{9EDBCC13-C276-46EB-AD53-F31DE18E6CE0}" type="presParOf" srcId="{907BA5E6-391D-4CB5-9217-FE404F49E87A}" destId="{1F345511-1BB5-4B2E-A41B-D028A1E0788B}" srcOrd="4" destOrd="0" presId="urn:microsoft.com/office/officeart/2005/8/layout/pyramid2"/>
    <dgm:cxn modelId="{B56F0799-C0F6-4247-8CE0-EE46335127EF}" type="presParOf" srcId="{907BA5E6-391D-4CB5-9217-FE404F49E87A}" destId="{7DD4FDF3-0868-4919-AD19-6DA8F42C81A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838491-FA21-4B6F-834F-667E1F8AF2FE}" type="doc">
      <dgm:prSet loTypeId="urn:microsoft.com/office/officeart/2008/layout/AlternatingHexagons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AF28214-C842-4318-9D0F-95E9371ACB36}">
      <dgm:prSet phldrT="[Текст]" custT="1"/>
      <dgm:spPr/>
      <dgm:t>
        <a:bodyPr/>
        <a:lstStyle/>
        <a:p>
          <a:r>
            <a:rPr lang="ru-RU" sz="4000" dirty="0" smtClean="0"/>
            <a:t>ЗПР</a:t>
          </a:r>
          <a:endParaRPr lang="ru-RU" sz="4000" dirty="0"/>
        </a:p>
      </dgm:t>
    </dgm:pt>
    <dgm:pt modelId="{7D157735-2CE5-46A8-B341-7F92B10490EC}" type="parTrans" cxnId="{7B69FCF2-9DA9-455F-9E83-04F6083046B7}">
      <dgm:prSet/>
      <dgm:spPr/>
      <dgm:t>
        <a:bodyPr/>
        <a:lstStyle/>
        <a:p>
          <a:endParaRPr lang="ru-RU"/>
        </a:p>
      </dgm:t>
    </dgm:pt>
    <dgm:pt modelId="{4A155DA4-CE84-4978-807C-A1565FF6905F}" type="sibTrans" cxnId="{7B69FCF2-9DA9-455F-9E83-04F6083046B7}">
      <dgm:prSet/>
      <dgm:spPr/>
      <dgm:t>
        <a:bodyPr/>
        <a:lstStyle/>
        <a:p>
          <a:r>
            <a:rPr lang="ru-RU" dirty="0" smtClean="0"/>
            <a:t>РАС</a:t>
          </a:r>
          <a:endParaRPr lang="ru-RU" dirty="0"/>
        </a:p>
      </dgm:t>
    </dgm:pt>
    <dgm:pt modelId="{8C3CDE22-214F-448C-B15B-66ED54035B0D}">
      <dgm:prSet phldrT="[Текст]" custT="1"/>
      <dgm:spPr/>
      <dgm:t>
        <a:bodyPr/>
        <a:lstStyle/>
        <a:p>
          <a:r>
            <a:rPr lang="ru-RU" sz="3200" dirty="0" smtClean="0"/>
            <a:t>ЗППР</a:t>
          </a:r>
          <a:endParaRPr lang="ru-RU" sz="3200" dirty="0"/>
        </a:p>
      </dgm:t>
    </dgm:pt>
    <dgm:pt modelId="{1BC0F9D8-744A-49F2-9BB1-04595DDB7C17}" type="parTrans" cxnId="{7F298236-D1E6-4611-A88F-D9D2D6680081}">
      <dgm:prSet/>
      <dgm:spPr/>
      <dgm:t>
        <a:bodyPr/>
        <a:lstStyle/>
        <a:p>
          <a:endParaRPr lang="ru-RU"/>
        </a:p>
      </dgm:t>
    </dgm:pt>
    <dgm:pt modelId="{93FE10B7-DD4E-4973-B016-309C0A3FF020}" type="sibTrans" cxnId="{7F298236-D1E6-4611-A88F-D9D2D6680081}">
      <dgm:prSet/>
      <dgm:spPr/>
      <dgm:t>
        <a:bodyPr/>
        <a:lstStyle/>
        <a:p>
          <a:r>
            <a:rPr lang="ru-RU" dirty="0" smtClean="0"/>
            <a:t>УО</a:t>
          </a:r>
          <a:endParaRPr lang="ru-RU" dirty="0"/>
        </a:p>
      </dgm:t>
    </dgm:pt>
    <dgm:pt modelId="{EA081ED9-6A82-468A-8AF3-643472206B9F}">
      <dgm:prSet phldrT="[Текст]"/>
      <dgm:spPr/>
      <dgm:t>
        <a:bodyPr/>
        <a:lstStyle/>
        <a:p>
          <a:r>
            <a:rPr lang="ru-RU" dirty="0" smtClean="0"/>
            <a:t>оп ЦНС</a:t>
          </a:r>
          <a:endParaRPr lang="ru-RU" dirty="0"/>
        </a:p>
      </dgm:t>
    </dgm:pt>
    <dgm:pt modelId="{57A6D080-87FC-4DAA-9B07-0747D044B23E}" type="parTrans" cxnId="{EE798891-0A54-4E10-BC78-E98F4DAF7BCE}">
      <dgm:prSet/>
      <dgm:spPr/>
      <dgm:t>
        <a:bodyPr/>
        <a:lstStyle/>
        <a:p>
          <a:endParaRPr lang="ru-RU"/>
        </a:p>
      </dgm:t>
    </dgm:pt>
    <dgm:pt modelId="{6B81724E-7232-449D-8558-56903509980A}" type="sibTrans" cxnId="{EE798891-0A54-4E10-BC78-E98F4DAF7BCE}">
      <dgm:prSet/>
      <dgm:spPr/>
      <dgm:t>
        <a:bodyPr/>
        <a:lstStyle/>
        <a:p>
          <a:r>
            <a:rPr lang="ru-RU" dirty="0" smtClean="0"/>
            <a:t>ДЦП</a:t>
          </a:r>
          <a:endParaRPr lang="ru-RU" dirty="0"/>
        </a:p>
      </dgm:t>
    </dgm:pt>
    <dgm:pt modelId="{D71FCA8C-755E-4626-82AD-DB69DC08293C}" type="pres">
      <dgm:prSet presAssocID="{96838491-FA21-4B6F-834F-667E1F8AF2F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97D7A32-B5A8-4443-8038-424E40AF3B3D}" type="pres">
      <dgm:prSet presAssocID="{9AF28214-C842-4318-9D0F-95E9371ACB36}" presName="composite" presStyleCnt="0"/>
      <dgm:spPr/>
    </dgm:pt>
    <dgm:pt modelId="{E3495017-F779-4F34-8F67-9E9C0B7DC2B6}" type="pres">
      <dgm:prSet presAssocID="{9AF28214-C842-4318-9D0F-95E9371ACB3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04032-7C37-44F5-8E85-BAE07B49CB52}" type="pres">
      <dgm:prSet presAssocID="{9AF28214-C842-4318-9D0F-95E9371ACB3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5589D-5646-419D-A49A-908C65ED706B}" type="pres">
      <dgm:prSet presAssocID="{9AF28214-C842-4318-9D0F-95E9371ACB36}" presName="BalanceSpacing" presStyleCnt="0"/>
      <dgm:spPr/>
    </dgm:pt>
    <dgm:pt modelId="{6013F82D-9DE6-4A57-8A86-178CB6BD276E}" type="pres">
      <dgm:prSet presAssocID="{9AF28214-C842-4318-9D0F-95E9371ACB36}" presName="BalanceSpacing1" presStyleCnt="0"/>
      <dgm:spPr/>
    </dgm:pt>
    <dgm:pt modelId="{DB802368-672D-4824-9804-667E1B8D1C49}" type="pres">
      <dgm:prSet presAssocID="{4A155DA4-CE84-4978-807C-A1565FF6905F}" presName="Accent1Text" presStyleLbl="node1" presStyleIdx="1" presStyleCnt="6"/>
      <dgm:spPr/>
      <dgm:t>
        <a:bodyPr/>
        <a:lstStyle/>
        <a:p>
          <a:endParaRPr lang="ru-RU"/>
        </a:p>
      </dgm:t>
    </dgm:pt>
    <dgm:pt modelId="{4044A8F1-032D-43B2-88AB-03B4A909B23C}" type="pres">
      <dgm:prSet presAssocID="{4A155DA4-CE84-4978-807C-A1565FF6905F}" presName="spaceBetweenRectangles" presStyleCnt="0"/>
      <dgm:spPr/>
    </dgm:pt>
    <dgm:pt modelId="{F53D7902-4E04-4A04-B9A1-1B0D02BCE1B5}" type="pres">
      <dgm:prSet presAssocID="{8C3CDE22-214F-448C-B15B-66ED54035B0D}" presName="composite" presStyleCnt="0"/>
      <dgm:spPr/>
    </dgm:pt>
    <dgm:pt modelId="{71B666F1-D80D-430C-9F9C-AFFE596D8F98}" type="pres">
      <dgm:prSet presAssocID="{8C3CDE22-214F-448C-B15B-66ED54035B0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D0A85-7D84-4FF5-982E-D78C075D0824}" type="pres">
      <dgm:prSet presAssocID="{8C3CDE22-214F-448C-B15B-66ED54035B0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44F92-2F53-4CEA-97BA-2341401A78DC}" type="pres">
      <dgm:prSet presAssocID="{8C3CDE22-214F-448C-B15B-66ED54035B0D}" presName="BalanceSpacing" presStyleCnt="0"/>
      <dgm:spPr/>
    </dgm:pt>
    <dgm:pt modelId="{42CE0BD8-417B-4D9F-B812-8DC63EE8C95B}" type="pres">
      <dgm:prSet presAssocID="{8C3CDE22-214F-448C-B15B-66ED54035B0D}" presName="BalanceSpacing1" presStyleCnt="0"/>
      <dgm:spPr/>
    </dgm:pt>
    <dgm:pt modelId="{1BFC5703-5864-4DDF-806B-BED2105E23E2}" type="pres">
      <dgm:prSet presAssocID="{93FE10B7-DD4E-4973-B016-309C0A3FF020}" presName="Accent1Text" presStyleLbl="node1" presStyleIdx="3" presStyleCnt="6"/>
      <dgm:spPr/>
      <dgm:t>
        <a:bodyPr/>
        <a:lstStyle/>
        <a:p>
          <a:endParaRPr lang="ru-RU"/>
        </a:p>
      </dgm:t>
    </dgm:pt>
    <dgm:pt modelId="{AA8AD0DE-AB03-44CF-B10C-3A79690F105B}" type="pres">
      <dgm:prSet presAssocID="{93FE10B7-DD4E-4973-B016-309C0A3FF020}" presName="spaceBetweenRectangles" presStyleCnt="0"/>
      <dgm:spPr/>
    </dgm:pt>
    <dgm:pt modelId="{4A220771-CE5F-41EA-9554-1886E030654D}" type="pres">
      <dgm:prSet presAssocID="{EA081ED9-6A82-468A-8AF3-643472206B9F}" presName="composite" presStyleCnt="0"/>
      <dgm:spPr/>
    </dgm:pt>
    <dgm:pt modelId="{819004C8-AD1A-47B2-A08C-C5C25C8B8838}" type="pres">
      <dgm:prSet presAssocID="{EA081ED9-6A82-468A-8AF3-643472206B9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A6995-6616-4C4D-AB8E-6B76B463FD7C}" type="pres">
      <dgm:prSet presAssocID="{EA081ED9-6A82-468A-8AF3-643472206B9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62B00-D8C0-4231-A355-F990AC748962}" type="pres">
      <dgm:prSet presAssocID="{EA081ED9-6A82-468A-8AF3-643472206B9F}" presName="BalanceSpacing" presStyleCnt="0"/>
      <dgm:spPr/>
    </dgm:pt>
    <dgm:pt modelId="{C375F20F-30F1-4624-B689-CA8CBACC0873}" type="pres">
      <dgm:prSet presAssocID="{EA081ED9-6A82-468A-8AF3-643472206B9F}" presName="BalanceSpacing1" presStyleCnt="0"/>
      <dgm:spPr/>
    </dgm:pt>
    <dgm:pt modelId="{ECE9F829-F162-4EB2-9831-8D9ED4D89685}" type="pres">
      <dgm:prSet presAssocID="{6B81724E-7232-449D-8558-56903509980A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EE798891-0A54-4E10-BC78-E98F4DAF7BCE}" srcId="{96838491-FA21-4B6F-834F-667E1F8AF2FE}" destId="{EA081ED9-6A82-468A-8AF3-643472206B9F}" srcOrd="2" destOrd="0" parTransId="{57A6D080-87FC-4DAA-9B07-0747D044B23E}" sibTransId="{6B81724E-7232-449D-8558-56903509980A}"/>
    <dgm:cxn modelId="{C8E03703-EA8B-42C3-8FF1-C2C5788CA41A}" type="presOf" srcId="{6B81724E-7232-449D-8558-56903509980A}" destId="{ECE9F829-F162-4EB2-9831-8D9ED4D89685}" srcOrd="0" destOrd="0" presId="urn:microsoft.com/office/officeart/2008/layout/AlternatingHexagons"/>
    <dgm:cxn modelId="{B002862F-D1DA-483F-B558-E038F09E711A}" type="presOf" srcId="{96838491-FA21-4B6F-834F-667E1F8AF2FE}" destId="{D71FCA8C-755E-4626-82AD-DB69DC08293C}" srcOrd="0" destOrd="0" presId="urn:microsoft.com/office/officeart/2008/layout/AlternatingHexagons"/>
    <dgm:cxn modelId="{7F298236-D1E6-4611-A88F-D9D2D6680081}" srcId="{96838491-FA21-4B6F-834F-667E1F8AF2FE}" destId="{8C3CDE22-214F-448C-B15B-66ED54035B0D}" srcOrd="1" destOrd="0" parTransId="{1BC0F9D8-744A-49F2-9BB1-04595DDB7C17}" sibTransId="{93FE10B7-DD4E-4973-B016-309C0A3FF020}"/>
    <dgm:cxn modelId="{B34590B4-77AF-439F-A067-107E38843352}" type="presOf" srcId="{93FE10B7-DD4E-4973-B016-309C0A3FF020}" destId="{1BFC5703-5864-4DDF-806B-BED2105E23E2}" srcOrd="0" destOrd="0" presId="urn:microsoft.com/office/officeart/2008/layout/AlternatingHexagons"/>
    <dgm:cxn modelId="{0BC321DC-2D92-4143-9458-9CED4716452F}" type="presOf" srcId="{4A155DA4-CE84-4978-807C-A1565FF6905F}" destId="{DB802368-672D-4824-9804-667E1B8D1C49}" srcOrd="0" destOrd="0" presId="urn:microsoft.com/office/officeart/2008/layout/AlternatingHexagons"/>
    <dgm:cxn modelId="{2B1FD64E-95A0-4A2A-B81B-E9FCC851AAE9}" type="presOf" srcId="{EA081ED9-6A82-468A-8AF3-643472206B9F}" destId="{819004C8-AD1A-47B2-A08C-C5C25C8B8838}" srcOrd="0" destOrd="0" presId="urn:microsoft.com/office/officeart/2008/layout/AlternatingHexagons"/>
    <dgm:cxn modelId="{2CBCDAC6-B8B8-4278-A9B2-04E6778058A1}" type="presOf" srcId="{8C3CDE22-214F-448C-B15B-66ED54035B0D}" destId="{71B666F1-D80D-430C-9F9C-AFFE596D8F98}" srcOrd="0" destOrd="0" presId="urn:microsoft.com/office/officeart/2008/layout/AlternatingHexagons"/>
    <dgm:cxn modelId="{7B69FCF2-9DA9-455F-9E83-04F6083046B7}" srcId="{96838491-FA21-4B6F-834F-667E1F8AF2FE}" destId="{9AF28214-C842-4318-9D0F-95E9371ACB36}" srcOrd="0" destOrd="0" parTransId="{7D157735-2CE5-46A8-B341-7F92B10490EC}" sibTransId="{4A155DA4-CE84-4978-807C-A1565FF6905F}"/>
    <dgm:cxn modelId="{660239E5-91C0-4FF9-8C9A-1F99E6789B1D}" type="presOf" srcId="{9AF28214-C842-4318-9D0F-95E9371ACB36}" destId="{E3495017-F779-4F34-8F67-9E9C0B7DC2B6}" srcOrd="0" destOrd="0" presId="urn:microsoft.com/office/officeart/2008/layout/AlternatingHexagons"/>
    <dgm:cxn modelId="{8DE0065F-5E21-4C74-A61C-070DCF558ACA}" type="presParOf" srcId="{D71FCA8C-755E-4626-82AD-DB69DC08293C}" destId="{297D7A32-B5A8-4443-8038-424E40AF3B3D}" srcOrd="0" destOrd="0" presId="urn:microsoft.com/office/officeart/2008/layout/AlternatingHexagons"/>
    <dgm:cxn modelId="{BCD5BBA4-A66D-466B-8F62-ED5988F079F7}" type="presParOf" srcId="{297D7A32-B5A8-4443-8038-424E40AF3B3D}" destId="{E3495017-F779-4F34-8F67-9E9C0B7DC2B6}" srcOrd="0" destOrd="0" presId="urn:microsoft.com/office/officeart/2008/layout/AlternatingHexagons"/>
    <dgm:cxn modelId="{002F2270-3241-4B52-A65A-72EFB9911360}" type="presParOf" srcId="{297D7A32-B5A8-4443-8038-424E40AF3B3D}" destId="{43204032-7C37-44F5-8E85-BAE07B49CB52}" srcOrd="1" destOrd="0" presId="urn:microsoft.com/office/officeart/2008/layout/AlternatingHexagons"/>
    <dgm:cxn modelId="{59597F51-4605-4FFA-BF7C-703341D67793}" type="presParOf" srcId="{297D7A32-B5A8-4443-8038-424E40AF3B3D}" destId="{7A95589D-5646-419D-A49A-908C65ED706B}" srcOrd="2" destOrd="0" presId="urn:microsoft.com/office/officeart/2008/layout/AlternatingHexagons"/>
    <dgm:cxn modelId="{317B5811-7B4E-415D-81B2-1E61BA46725C}" type="presParOf" srcId="{297D7A32-B5A8-4443-8038-424E40AF3B3D}" destId="{6013F82D-9DE6-4A57-8A86-178CB6BD276E}" srcOrd="3" destOrd="0" presId="urn:microsoft.com/office/officeart/2008/layout/AlternatingHexagons"/>
    <dgm:cxn modelId="{8840F6C4-239A-4263-B79A-A37E779F7F3D}" type="presParOf" srcId="{297D7A32-B5A8-4443-8038-424E40AF3B3D}" destId="{DB802368-672D-4824-9804-667E1B8D1C49}" srcOrd="4" destOrd="0" presId="urn:microsoft.com/office/officeart/2008/layout/AlternatingHexagons"/>
    <dgm:cxn modelId="{279F7085-13DA-463D-8231-60A00CB72102}" type="presParOf" srcId="{D71FCA8C-755E-4626-82AD-DB69DC08293C}" destId="{4044A8F1-032D-43B2-88AB-03B4A909B23C}" srcOrd="1" destOrd="0" presId="urn:microsoft.com/office/officeart/2008/layout/AlternatingHexagons"/>
    <dgm:cxn modelId="{B8BF6898-CC75-4862-AB32-5A94829A6E71}" type="presParOf" srcId="{D71FCA8C-755E-4626-82AD-DB69DC08293C}" destId="{F53D7902-4E04-4A04-B9A1-1B0D02BCE1B5}" srcOrd="2" destOrd="0" presId="urn:microsoft.com/office/officeart/2008/layout/AlternatingHexagons"/>
    <dgm:cxn modelId="{70E0E43B-E257-4322-B4BB-BE2DFFF17991}" type="presParOf" srcId="{F53D7902-4E04-4A04-B9A1-1B0D02BCE1B5}" destId="{71B666F1-D80D-430C-9F9C-AFFE596D8F98}" srcOrd="0" destOrd="0" presId="urn:microsoft.com/office/officeart/2008/layout/AlternatingHexagons"/>
    <dgm:cxn modelId="{C1A09863-5925-4F4E-BB0B-A1F4D7D2EC1E}" type="presParOf" srcId="{F53D7902-4E04-4A04-B9A1-1B0D02BCE1B5}" destId="{373D0A85-7D84-4FF5-982E-D78C075D0824}" srcOrd="1" destOrd="0" presId="urn:microsoft.com/office/officeart/2008/layout/AlternatingHexagons"/>
    <dgm:cxn modelId="{EB0F0240-A6FE-4860-BCA3-783C2642C870}" type="presParOf" srcId="{F53D7902-4E04-4A04-B9A1-1B0D02BCE1B5}" destId="{67144F92-2F53-4CEA-97BA-2341401A78DC}" srcOrd="2" destOrd="0" presId="urn:microsoft.com/office/officeart/2008/layout/AlternatingHexagons"/>
    <dgm:cxn modelId="{74EA474C-43C9-4AD9-B8F8-17F4AF349454}" type="presParOf" srcId="{F53D7902-4E04-4A04-B9A1-1B0D02BCE1B5}" destId="{42CE0BD8-417B-4D9F-B812-8DC63EE8C95B}" srcOrd="3" destOrd="0" presId="urn:microsoft.com/office/officeart/2008/layout/AlternatingHexagons"/>
    <dgm:cxn modelId="{A2C7C954-98B6-4AD3-A8EF-6FBA2CADEB7F}" type="presParOf" srcId="{F53D7902-4E04-4A04-B9A1-1B0D02BCE1B5}" destId="{1BFC5703-5864-4DDF-806B-BED2105E23E2}" srcOrd="4" destOrd="0" presId="urn:microsoft.com/office/officeart/2008/layout/AlternatingHexagons"/>
    <dgm:cxn modelId="{3B37F2FD-7A07-47F7-8B05-7E66363A1DF1}" type="presParOf" srcId="{D71FCA8C-755E-4626-82AD-DB69DC08293C}" destId="{AA8AD0DE-AB03-44CF-B10C-3A79690F105B}" srcOrd="3" destOrd="0" presId="urn:microsoft.com/office/officeart/2008/layout/AlternatingHexagons"/>
    <dgm:cxn modelId="{592D8649-FF1D-4CFE-BFA8-01DC24B70000}" type="presParOf" srcId="{D71FCA8C-755E-4626-82AD-DB69DC08293C}" destId="{4A220771-CE5F-41EA-9554-1886E030654D}" srcOrd="4" destOrd="0" presId="urn:microsoft.com/office/officeart/2008/layout/AlternatingHexagons"/>
    <dgm:cxn modelId="{ADF789EF-6850-4684-BF81-C7105ADECAC1}" type="presParOf" srcId="{4A220771-CE5F-41EA-9554-1886E030654D}" destId="{819004C8-AD1A-47B2-A08C-C5C25C8B8838}" srcOrd="0" destOrd="0" presId="urn:microsoft.com/office/officeart/2008/layout/AlternatingHexagons"/>
    <dgm:cxn modelId="{D01CCA0D-E9BB-4A7A-B677-9C16BD24FF94}" type="presParOf" srcId="{4A220771-CE5F-41EA-9554-1886E030654D}" destId="{ED6A6995-6616-4C4D-AB8E-6B76B463FD7C}" srcOrd="1" destOrd="0" presId="urn:microsoft.com/office/officeart/2008/layout/AlternatingHexagons"/>
    <dgm:cxn modelId="{55F357A9-9FFF-40AC-B946-CD47762ECBC5}" type="presParOf" srcId="{4A220771-CE5F-41EA-9554-1886E030654D}" destId="{5E862B00-D8C0-4231-A355-F990AC748962}" srcOrd="2" destOrd="0" presId="urn:microsoft.com/office/officeart/2008/layout/AlternatingHexagons"/>
    <dgm:cxn modelId="{240CE502-C345-4A47-A905-A3567F42CD5D}" type="presParOf" srcId="{4A220771-CE5F-41EA-9554-1886E030654D}" destId="{C375F20F-30F1-4624-B689-CA8CBACC0873}" srcOrd="3" destOrd="0" presId="urn:microsoft.com/office/officeart/2008/layout/AlternatingHexagons"/>
    <dgm:cxn modelId="{6943ED1D-83CB-4C44-8FD3-C4A671A7F232}" type="presParOf" srcId="{4A220771-CE5F-41EA-9554-1886E030654D}" destId="{ECE9F829-F162-4EB2-9831-8D9ED4D896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95951D-1A1C-457A-BA77-F5984B8341D6}" type="doc">
      <dgm:prSet loTypeId="urn:microsoft.com/office/officeart/2005/8/layout/cycle8" loCatId="cycle" qsTypeId="urn:microsoft.com/office/officeart/2005/8/quickstyle/3d1" qsCatId="3D" csTypeId="urn:microsoft.com/office/officeart/2005/8/colors/colorful3" csCatId="colorful" phldr="1"/>
      <dgm:spPr/>
    </dgm:pt>
    <dgm:pt modelId="{CF3263AF-5923-489D-AC7E-D345179C58B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дети от 0 до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 лет, с выявленными нарушениями в развитии</a:t>
          </a:r>
          <a:endParaRPr lang="ru-RU" sz="1400" dirty="0"/>
        </a:p>
      </dgm:t>
    </dgm:pt>
    <dgm:pt modelId="{731F425E-77FF-45A9-B9B1-FE5D89D45F15}" type="parTrans" cxnId="{84221863-4A90-4B08-B294-2645FAD67BF0}">
      <dgm:prSet/>
      <dgm:spPr/>
      <dgm:t>
        <a:bodyPr/>
        <a:lstStyle/>
        <a:p>
          <a:endParaRPr lang="ru-RU"/>
        </a:p>
      </dgm:t>
    </dgm:pt>
    <dgm:pt modelId="{F13205D9-5591-4B4D-ABB9-EA8C4D29BCF2}" type="sibTrans" cxnId="{84221863-4A90-4B08-B294-2645FAD67BF0}">
      <dgm:prSet/>
      <dgm:spPr/>
      <dgm:t>
        <a:bodyPr/>
        <a:lstStyle/>
        <a:p>
          <a:endParaRPr lang="ru-RU"/>
        </a:p>
      </dgm:t>
    </dgm:pt>
    <dgm:pt modelId="{00F9F40F-4775-498B-B977-233736136B3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родители, воспитывающие детей-инвалидов, детей с ОВЗ, а также детей, испытывающих трудности в социальной адаптации</a:t>
          </a:r>
          <a:endParaRPr lang="ru-RU" dirty="0"/>
        </a:p>
      </dgm:t>
    </dgm:pt>
    <dgm:pt modelId="{49118061-4A71-4A9B-B605-296664E30523}" type="parTrans" cxnId="{FF62C458-62F0-4CAF-A36B-8BAD6AFDC173}">
      <dgm:prSet/>
      <dgm:spPr/>
      <dgm:t>
        <a:bodyPr/>
        <a:lstStyle/>
        <a:p>
          <a:endParaRPr lang="ru-RU"/>
        </a:p>
      </dgm:t>
    </dgm:pt>
    <dgm:pt modelId="{E64F0BAB-20E8-448B-8555-CBF8E6B5D17B}" type="sibTrans" cxnId="{FF62C458-62F0-4CAF-A36B-8BAD6AFDC173}">
      <dgm:prSet/>
      <dgm:spPr/>
      <dgm:t>
        <a:bodyPr/>
        <a:lstStyle/>
        <a:p>
          <a:endParaRPr lang="ru-RU"/>
        </a:p>
      </dgm:t>
    </dgm:pt>
    <dgm:pt modelId="{F9FCD535-F252-47A9-830C-0E1DC9CBEED9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дети от 0 до 3 лет с риском возникновения нарушений в развитии </a:t>
          </a:r>
          <a:endParaRPr lang="ru-RU" sz="1400" dirty="0"/>
        </a:p>
      </dgm:t>
    </dgm:pt>
    <dgm:pt modelId="{83564307-380C-465D-8D90-DED02715F151}" type="parTrans" cxnId="{80B3FE22-E2C1-42B7-B6E5-A8CE7875BCA4}">
      <dgm:prSet/>
      <dgm:spPr/>
      <dgm:t>
        <a:bodyPr/>
        <a:lstStyle/>
        <a:p>
          <a:endParaRPr lang="ru-RU"/>
        </a:p>
      </dgm:t>
    </dgm:pt>
    <dgm:pt modelId="{29FA14C9-2D35-42E2-BAC6-2BBE734ABF4A}" type="sibTrans" cxnId="{80B3FE22-E2C1-42B7-B6E5-A8CE7875BCA4}">
      <dgm:prSet/>
      <dgm:spPr/>
      <dgm:t>
        <a:bodyPr/>
        <a:lstStyle/>
        <a:p>
          <a:endParaRPr lang="ru-RU"/>
        </a:p>
      </dgm:t>
    </dgm:pt>
    <dgm:pt modelId="{B86BF6B4-4A79-4867-892C-186AF0A393FE}" type="pres">
      <dgm:prSet presAssocID="{BB95951D-1A1C-457A-BA77-F5984B8341D6}" presName="compositeShape" presStyleCnt="0">
        <dgm:presLayoutVars>
          <dgm:chMax val="7"/>
          <dgm:dir/>
          <dgm:resizeHandles val="exact"/>
        </dgm:presLayoutVars>
      </dgm:prSet>
      <dgm:spPr/>
    </dgm:pt>
    <dgm:pt modelId="{868DAB6E-E725-4261-80CB-B43DD76E9249}" type="pres">
      <dgm:prSet presAssocID="{BB95951D-1A1C-457A-BA77-F5984B8341D6}" presName="wedge1" presStyleLbl="node1" presStyleIdx="0" presStyleCnt="3"/>
      <dgm:spPr/>
      <dgm:t>
        <a:bodyPr/>
        <a:lstStyle/>
        <a:p>
          <a:endParaRPr lang="ru-RU"/>
        </a:p>
      </dgm:t>
    </dgm:pt>
    <dgm:pt modelId="{6424D599-B18D-48EE-BD29-FE2CD6D068EE}" type="pres">
      <dgm:prSet presAssocID="{BB95951D-1A1C-457A-BA77-F5984B8341D6}" presName="dummy1a" presStyleCnt="0"/>
      <dgm:spPr/>
    </dgm:pt>
    <dgm:pt modelId="{702CEA66-8378-4439-8E8E-B8B3D0B1D4CD}" type="pres">
      <dgm:prSet presAssocID="{BB95951D-1A1C-457A-BA77-F5984B8341D6}" presName="dummy1b" presStyleCnt="0"/>
      <dgm:spPr/>
    </dgm:pt>
    <dgm:pt modelId="{D34EBF49-C0FA-41F1-B2DC-4BEB2E823913}" type="pres">
      <dgm:prSet presAssocID="{BB95951D-1A1C-457A-BA77-F5984B8341D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6481C-FFE1-437D-92CD-CF7ED158F553}" type="pres">
      <dgm:prSet presAssocID="{BB95951D-1A1C-457A-BA77-F5984B8341D6}" presName="wedge2" presStyleLbl="node1" presStyleIdx="1" presStyleCnt="3" custScaleX="100199" custScaleY="100741"/>
      <dgm:spPr/>
      <dgm:t>
        <a:bodyPr/>
        <a:lstStyle/>
        <a:p>
          <a:endParaRPr lang="ru-RU"/>
        </a:p>
      </dgm:t>
    </dgm:pt>
    <dgm:pt modelId="{EC392A7E-CB8B-455E-8FF1-76A0C357F78A}" type="pres">
      <dgm:prSet presAssocID="{BB95951D-1A1C-457A-BA77-F5984B8341D6}" presName="dummy2a" presStyleCnt="0"/>
      <dgm:spPr/>
    </dgm:pt>
    <dgm:pt modelId="{D6EF3D81-3623-46B4-A177-5F2E009C1DB5}" type="pres">
      <dgm:prSet presAssocID="{BB95951D-1A1C-457A-BA77-F5984B8341D6}" presName="dummy2b" presStyleCnt="0"/>
      <dgm:spPr/>
    </dgm:pt>
    <dgm:pt modelId="{7ECAF01D-12C6-4201-BF49-8F5D5EAB2CD1}" type="pres">
      <dgm:prSet presAssocID="{BB95951D-1A1C-457A-BA77-F5984B8341D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69271-E967-44B7-A949-47ECDC972E16}" type="pres">
      <dgm:prSet presAssocID="{BB95951D-1A1C-457A-BA77-F5984B8341D6}" presName="wedge3" presStyleLbl="node1" presStyleIdx="2" presStyleCnt="3"/>
      <dgm:spPr/>
      <dgm:t>
        <a:bodyPr/>
        <a:lstStyle/>
        <a:p>
          <a:endParaRPr lang="ru-RU"/>
        </a:p>
      </dgm:t>
    </dgm:pt>
    <dgm:pt modelId="{CDB7E8B9-046D-409E-BA7A-08D305B42DE2}" type="pres">
      <dgm:prSet presAssocID="{BB95951D-1A1C-457A-BA77-F5984B8341D6}" presName="dummy3a" presStyleCnt="0"/>
      <dgm:spPr/>
    </dgm:pt>
    <dgm:pt modelId="{0F56F8DF-7139-4BAC-A150-AD143873B6C6}" type="pres">
      <dgm:prSet presAssocID="{BB95951D-1A1C-457A-BA77-F5984B8341D6}" presName="dummy3b" presStyleCnt="0"/>
      <dgm:spPr/>
    </dgm:pt>
    <dgm:pt modelId="{9719C3AB-0782-482D-9C5B-2B7150EF3E1F}" type="pres">
      <dgm:prSet presAssocID="{BB95951D-1A1C-457A-BA77-F5984B8341D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D2A0F-E6EC-4597-82C2-EB0116B893B2}" type="pres">
      <dgm:prSet presAssocID="{F13205D9-5591-4B4D-ABB9-EA8C4D29BCF2}" presName="arrowWedge1" presStyleLbl="fgSibTrans2D1" presStyleIdx="0" presStyleCnt="3" custLinFactNeighborX="-643" custLinFactNeighborY="339"/>
      <dgm:spPr/>
    </dgm:pt>
    <dgm:pt modelId="{34154258-0989-47F9-B89A-04431B8A6313}" type="pres">
      <dgm:prSet presAssocID="{E64F0BAB-20E8-448B-8555-CBF8E6B5D17B}" presName="arrowWedge2" presStyleLbl="fgSibTrans2D1" presStyleIdx="1" presStyleCnt="3"/>
      <dgm:spPr/>
    </dgm:pt>
    <dgm:pt modelId="{35E73211-04CF-4572-B631-D83A27B6733A}" type="pres">
      <dgm:prSet presAssocID="{29FA14C9-2D35-42E2-BAC6-2BBE734ABF4A}" presName="arrowWedge3" presStyleLbl="fgSibTrans2D1" presStyleIdx="2" presStyleCnt="3"/>
      <dgm:spPr/>
    </dgm:pt>
  </dgm:ptLst>
  <dgm:cxnLst>
    <dgm:cxn modelId="{592B23E6-26DF-4B07-B7AD-70CF2F3237CA}" type="presOf" srcId="{F9FCD535-F252-47A9-830C-0E1DC9CBEED9}" destId="{AAF69271-E967-44B7-A949-47ECDC972E16}" srcOrd="0" destOrd="0" presId="urn:microsoft.com/office/officeart/2005/8/layout/cycle8"/>
    <dgm:cxn modelId="{EA0C819C-A663-4035-9F0F-68986C4694D7}" type="presOf" srcId="{00F9F40F-4775-498B-B977-233736136B3E}" destId="{7ECAF01D-12C6-4201-BF49-8F5D5EAB2CD1}" srcOrd="1" destOrd="0" presId="urn:microsoft.com/office/officeart/2005/8/layout/cycle8"/>
    <dgm:cxn modelId="{EF193524-2E15-4EA7-9272-725D425C4CBF}" type="presOf" srcId="{00F9F40F-4775-498B-B977-233736136B3E}" destId="{CF26481C-FFE1-437D-92CD-CF7ED158F553}" srcOrd="0" destOrd="0" presId="urn:microsoft.com/office/officeart/2005/8/layout/cycle8"/>
    <dgm:cxn modelId="{5744C2B5-DDE2-4985-9EE3-3A79BA92C92C}" type="presOf" srcId="{BB95951D-1A1C-457A-BA77-F5984B8341D6}" destId="{B86BF6B4-4A79-4867-892C-186AF0A393FE}" srcOrd="0" destOrd="0" presId="urn:microsoft.com/office/officeart/2005/8/layout/cycle8"/>
    <dgm:cxn modelId="{19EC489B-3C8B-4688-93F1-9757A631A038}" type="presOf" srcId="{F9FCD535-F252-47A9-830C-0E1DC9CBEED9}" destId="{9719C3AB-0782-482D-9C5B-2B7150EF3E1F}" srcOrd="1" destOrd="0" presId="urn:microsoft.com/office/officeart/2005/8/layout/cycle8"/>
    <dgm:cxn modelId="{15130886-47D0-4A39-BD3E-5E3C55B0E9D9}" type="presOf" srcId="{CF3263AF-5923-489D-AC7E-D345179C58B3}" destId="{868DAB6E-E725-4261-80CB-B43DD76E9249}" srcOrd="0" destOrd="0" presId="urn:microsoft.com/office/officeart/2005/8/layout/cycle8"/>
    <dgm:cxn modelId="{FF62C458-62F0-4CAF-A36B-8BAD6AFDC173}" srcId="{BB95951D-1A1C-457A-BA77-F5984B8341D6}" destId="{00F9F40F-4775-498B-B977-233736136B3E}" srcOrd="1" destOrd="0" parTransId="{49118061-4A71-4A9B-B605-296664E30523}" sibTransId="{E64F0BAB-20E8-448B-8555-CBF8E6B5D17B}"/>
    <dgm:cxn modelId="{B4DA0CEB-C84C-4CBD-9143-763E0F79483E}" type="presOf" srcId="{CF3263AF-5923-489D-AC7E-D345179C58B3}" destId="{D34EBF49-C0FA-41F1-B2DC-4BEB2E823913}" srcOrd="1" destOrd="0" presId="urn:microsoft.com/office/officeart/2005/8/layout/cycle8"/>
    <dgm:cxn modelId="{84221863-4A90-4B08-B294-2645FAD67BF0}" srcId="{BB95951D-1A1C-457A-BA77-F5984B8341D6}" destId="{CF3263AF-5923-489D-AC7E-D345179C58B3}" srcOrd="0" destOrd="0" parTransId="{731F425E-77FF-45A9-B9B1-FE5D89D45F15}" sibTransId="{F13205D9-5591-4B4D-ABB9-EA8C4D29BCF2}"/>
    <dgm:cxn modelId="{80B3FE22-E2C1-42B7-B6E5-A8CE7875BCA4}" srcId="{BB95951D-1A1C-457A-BA77-F5984B8341D6}" destId="{F9FCD535-F252-47A9-830C-0E1DC9CBEED9}" srcOrd="2" destOrd="0" parTransId="{83564307-380C-465D-8D90-DED02715F151}" sibTransId="{29FA14C9-2D35-42E2-BAC6-2BBE734ABF4A}"/>
    <dgm:cxn modelId="{02FA7E13-3AC5-4AA9-B081-0CF50CCA29CD}" type="presParOf" srcId="{B86BF6B4-4A79-4867-892C-186AF0A393FE}" destId="{868DAB6E-E725-4261-80CB-B43DD76E9249}" srcOrd="0" destOrd="0" presId="urn:microsoft.com/office/officeart/2005/8/layout/cycle8"/>
    <dgm:cxn modelId="{6A49208D-6C9E-4362-BDCE-0B1A646EB93F}" type="presParOf" srcId="{B86BF6B4-4A79-4867-892C-186AF0A393FE}" destId="{6424D599-B18D-48EE-BD29-FE2CD6D068EE}" srcOrd="1" destOrd="0" presId="urn:microsoft.com/office/officeart/2005/8/layout/cycle8"/>
    <dgm:cxn modelId="{630976E5-F77E-4ED5-9EB4-BA40E854ACE3}" type="presParOf" srcId="{B86BF6B4-4A79-4867-892C-186AF0A393FE}" destId="{702CEA66-8378-4439-8E8E-B8B3D0B1D4CD}" srcOrd="2" destOrd="0" presId="urn:microsoft.com/office/officeart/2005/8/layout/cycle8"/>
    <dgm:cxn modelId="{321B48E1-25BC-41E9-894A-6478B08BFD2C}" type="presParOf" srcId="{B86BF6B4-4A79-4867-892C-186AF0A393FE}" destId="{D34EBF49-C0FA-41F1-B2DC-4BEB2E823913}" srcOrd="3" destOrd="0" presId="urn:microsoft.com/office/officeart/2005/8/layout/cycle8"/>
    <dgm:cxn modelId="{C558523F-E375-41E1-9E35-CB5A19653D1C}" type="presParOf" srcId="{B86BF6B4-4A79-4867-892C-186AF0A393FE}" destId="{CF26481C-FFE1-437D-92CD-CF7ED158F553}" srcOrd="4" destOrd="0" presId="urn:microsoft.com/office/officeart/2005/8/layout/cycle8"/>
    <dgm:cxn modelId="{CAE03909-2E79-4A74-955C-028144A79D10}" type="presParOf" srcId="{B86BF6B4-4A79-4867-892C-186AF0A393FE}" destId="{EC392A7E-CB8B-455E-8FF1-76A0C357F78A}" srcOrd="5" destOrd="0" presId="urn:microsoft.com/office/officeart/2005/8/layout/cycle8"/>
    <dgm:cxn modelId="{61484113-33E1-4602-8620-68719670102A}" type="presParOf" srcId="{B86BF6B4-4A79-4867-892C-186AF0A393FE}" destId="{D6EF3D81-3623-46B4-A177-5F2E009C1DB5}" srcOrd="6" destOrd="0" presId="urn:microsoft.com/office/officeart/2005/8/layout/cycle8"/>
    <dgm:cxn modelId="{0BF2DD82-03FA-40FE-A2B5-924560521918}" type="presParOf" srcId="{B86BF6B4-4A79-4867-892C-186AF0A393FE}" destId="{7ECAF01D-12C6-4201-BF49-8F5D5EAB2CD1}" srcOrd="7" destOrd="0" presId="urn:microsoft.com/office/officeart/2005/8/layout/cycle8"/>
    <dgm:cxn modelId="{2B846D64-B72E-4D47-8781-EABE71FF5F78}" type="presParOf" srcId="{B86BF6B4-4A79-4867-892C-186AF0A393FE}" destId="{AAF69271-E967-44B7-A949-47ECDC972E16}" srcOrd="8" destOrd="0" presId="urn:microsoft.com/office/officeart/2005/8/layout/cycle8"/>
    <dgm:cxn modelId="{8AA3F4A1-62B2-41B2-BF7B-673FAA8D98A1}" type="presParOf" srcId="{B86BF6B4-4A79-4867-892C-186AF0A393FE}" destId="{CDB7E8B9-046D-409E-BA7A-08D305B42DE2}" srcOrd="9" destOrd="0" presId="urn:microsoft.com/office/officeart/2005/8/layout/cycle8"/>
    <dgm:cxn modelId="{0620623E-F2CE-452D-8704-E0680EE7E4EA}" type="presParOf" srcId="{B86BF6B4-4A79-4867-892C-186AF0A393FE}" destId="{0F56F8DF-7139-4BAC-A150-AD143873B6C6}" srcOrd="10" destOrd="0" presId="urn:microsoft.com/office/officeart/2005/8/layout/cycle8"/>
    <dgm:cxn modelId="{29ECF1CC-1ADC-4950-B889-F15EC0150F54}" type="presParOf" srcId="{B86BF6B4-4A79-4867-892C-186AF0A393FE}" destId="{9719C3AB-0782-482D-9C5B-2B7150EF3E1F}" srcOrd="11" destOrd="0" presId="urn:microsoft.com/office/officeart/2005/8/layout/cycle8"/>
    <dgm:cxn modelId="{AADCA723-EC21-4E47-AA0D-E51C55AA9895}" type="presParOf" srcId="{B86BF6B4-4A79-4867-892C-186AF0A393FE}" destId="{7B9D2A0F-E6EC-4597-82C2-EB0116B893B2}" srcOrd="12" destOrd="0" presId="urn:microsoft.com/office/officeart/2005/8/layout/cycle8"/>
    <dgm:cxn modelId="{DE42D998-DCBB-41F3-856F-4413263BB88D}" type="presParOf" srcId="{B86BF6B4-4A79-4867-892C-186AF0A393FE}" destId="{34154258-0989-47F9-B89A-04431B8A6313}" srcOrd="13" destOrd="0" presId="urn:microsoft.com/office/officeart/2005/8/layout/cycle8"/>
    <dgm:cxn modelId="{CAABE5D0-77AB-4117-97A4-550E7E73A0B9}" type="presParOf" srcId="{B86BF6B4-4A79-4867-892C-186AF0A393FE}" destId="{35E73211-04CF-4572-B631-D83A27B6733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57D9F0-D467-44C9-8619-A74172E89D59}" type="doc">
      <dgm:prSet loTypeId="urn:microsoft.com/office/officeart/2005/8/layout/hierarchy4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656FD8C-C1E0-4AB3-BF08-1DF35DBC4429}">
      <dgm:prSet phldrT="[Текст]"/>
      <dgm:spPr/>
      <dgm:t>
        <a:bodyPr/>
        <a:lstStyle/>
        <a:p>
          <a:r>
            <a:rPr lang="ru-RU" b="0" dirty="0" smtClean="0">
              <a:latin typeface="Bookman Old Style" panose="02050604050505020204" pitchFamily="18" charset="0"/>
            </a:rPr>
            <a:t>группа кратковременного пребывания</a:t>
          </a:r>
          <a:endParaRPr lang="ru-RU" b="0" dirty="0"/>
        </a:p>
      </dgm:t>
    </dgm:pt>
    <dgm:pt modelId="{565C30E5-CE20-4AE9-9633-6E2537536FDE}" type="parTrans" cxnId="{7B37CE52-932C-4C77-935F-CB179AD860B6}">
      <dgm:prSet/>
      <dgm:spPr/>
      <dgm:t>
        <a:bodyPr/>
        <a:lstStyle/>
        <a:p>
          <a:endParaRPr lang="ru-RU"/>
        </a:p>
      </dgm:t>
    </dgm:pt>
    <dgm:pt modelId="{C37EA5F4-8E67-416D-9267-26ECD46894D8}" type="sibTrans" cxnId="{7B37CE52-932C-4C77-935F-CB179AD860B6}">
      <dgm:prSet/>
      <dgm:spPr/>
      <dgm:t>
        <a:bodyPr/>
        <a:lstStyle/>
        <a:p>
          <a:endParaRPr lang="ru-RU"/>
        </a:p>
      </dgm:t>
    </dgm:pt>
    <dgm:pt modelId="{98A15A15-AD50-47B3-9EC9-E981AF82E994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sz="1800" smtClean="0">
              <a:latin typeface="Bookman Old Style" panose="02050604050505020204" pitchFamily="18" charset="0"/>
            </a:rPr>
            <a:t>дети-инвалиды и </a:t>
          </a:r>
        </a:p>
        <a:p>
          <a:pPr>
            <a:spcAft>
              <a:spcPts val="0"/>
            </a:spcAft>
          </a:pPr>
          <a:r>
            <a:rPr lang="ru-RU" sz="1800" smtClean="0">
              <a:latin typeface="Bookman Old Style" panose="02050604050505020204" pitchFamily="18" charset="0"/>
            </a:rPr>
            <a:t>дети с ограниченными возможностями здоровья</a:t>
          </a:r>
          <a:endParaRPr lang="ru-RU" dirty="0"/>
        </a:p>
      </dgm:t>
    </dgm:pt>
    <dgm:pt modelId="{A2DA617C-7593-4C6C-813B-ED90C39DB744}" type="parTrans" cxnId="{D7BF556A-3A4E-4BE9-ACE0-C983F392F33B}">
      <dgm:prSet/>
      <dgm:spPr/>
      <dgm:t>
        <a:bodyPr/>
        <a:lstStyle/>
        <a:p>
          <a:endParaRPr lang="ru-RU"/>
        </a:p>
      </dgm:t>
    </dgm:pt>
    <dgm:pt modelId="{E13067DA-2788-4624-9B37-6560A6F4F198}" type="sibTrans" cxnId="{D7BF556A-3A4E-4BE9-ACE0-C983F392F33B}">
      <dgm:prSet/>
      <dgm:spPr/>
      <dgm:t>
        <a:bodyPr/>
        <a:lstStyle/>
        <a:p>
          <a:endParaRPr lang="ru-RU"/>
        </a:p>
      </dgm:t>
    </dgm:pt>
    <dgm:pt modelId="{290D1A9B-C424-4DE9-907C-13B1D0F5FE42}">
      <dgm:prSet phldrT="[Текст]" custT="1"/>
      <dgm:spPr/>
      <dgm:t>
        <a:bodyPr/>
        <a:lstStyle/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smtClean="0">
              <a:latin typeface="Bookman Old Style" panose="02050604050505020204" pitchFamily="18" charset="0"/>
            </a:rPr>
            <a:t>ИППСУ</a:t>
          </a:r>
          <a:endParaRPr lang="ru-RU" sz="2800" dirty="0">
            <a:latin typeface="Bookman Old Style" panose="02050604050505020204" pitchFamily="18" charset="0"/>
          </a:endParaRPr>
        </a:p>
      </dgm:t>
    </dgm:pt>
    <dgm:pt modelId="{C2B58A35-6AD3-4E3C-820B-92E59D90A515}" type="parTrans" cxnId="{CF99543E-9041-4D04-94CE-0662181B50F1}">
      <dgm:prSet/>
      <dgm:spPr/>
      <dgm:t>
        <a:bodyPr/>
        <a:lstStyle/>
        <a:p>
          <a:endParaRPr lang="ru-RU"/>
        </a:p>
      </dgm:t>
    </dgm:pt>
    <dgm:pt modelId="{2BB10B96-4AFA-40F2-B015-B0B66FB2E6BF}" type="sibTrans" cxnId="{CF99543E-9041-4D04-94CE-0662181B50F1}">
      <dgm:prSet/>
      <dgm:spPr/>
      <dgm:t>
        <a:bodyPr/>
        <a:lstStyle/>
        <a:p>
          <a:endParaRPr lang="ru-RU"/>
        </a:p>
      </dgm:t>
    </dgm:pt>
    <dgm:pt modelId="{3044E3FB-1E31-426C-BA87-DFFA719D593B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smtClean="0">
              <a:latin typeface="Bookman Old Style" panose="02050604050505020204" pitchFamily="18" charset="0"/>
            </a:rPr>
            <a:t>от 1 часа до 3 часов</a:t>
          </a:r>
        </a:p>
        <a:p>
          <a:endParaRPr lang="ru-RU" dirty="0"/>
        </a:p>
      </dgm:t>
    </dgm:pt>
    <dgm:pt modelId="{929E10B6-7971-4A16-B3A3-042F92631665}" type="parTrans" cxnId="{3D24570F-6CE2-44A1-AD57-551BDA96D5B1}">
      <dgm:prSet/>
      <dgm:spPr/>
      <dgm:t>
        <a:bodyPr/>
        <a:lstStyle/>
        <a:p>
          <a:endParaRPr lang="ru-RU"/>
        </a:p>
      </dgm:t>
    </dgm:pt>
    <dgm:pt modelId="{DBBBE654-8A3B-4546-BCAF-B620E4F0C71F}" type="sibTrans" cxnId="{3D24570F-6CE2-44A1-AD57-551BDA96D5B1}">
      <dgm:prSet/>
      <dgm:spPr/>
      <dgm:t>
        <a:bodyPr/>
        <a:lstStyle/>
        <a:p>
          <a:endParaRPr lang="ru-RU"/>
        </a:p>
      </dgm:t>
    </dgm:pt>
    <dgm:pt modelId="{D41EDBE5-4AC5-4E56-9BC0-7BA66B6B243B}">
      <dgm:prSet phldrT="[Текст]"/>
      <dgm:spPr/>
      <dgm:t>
        <a:bodyPr/>
        <a:lstStyle/>
        <a:p>
          <a:r>
            <a:rPr lang="ru-RU" sz="1800" smtClean="0">
              <a:latin typeface="Bookman Old Style" panose="02050604050505020204" pitchFamily="18" charset="0"/>
            </a:rPr>
            <a:t> 3 - 8 лет </a:t>
          </a:r>
          <a:endParaRPr lang="ru-RU" dirty="0"/>
        </a:p>
      </dgm:t>
    </dgm:pt>
    <dgm:pt modelId="{A81F53C6-E9EB-403E-B093-4C1A86F68805}" type="parTrans" cxnId="{63740376-537B-4321-B961-1566A4A25B80}">
      <dgm:prSet/>
      <dgm:spPr/>
      <dgm:t>
        <a:bodyPr/>
        <a:lstStyle/>
        <a:p>
          <a:endParaRPr lang="ru-RU"/>
        </a:p>
      </dgm:t>
    </dgm:pt>
    <dgm:pt modelId="{767891CE-8C26-4E55-A36A-1B49F29D6A4B}" type="sibTrans" cxnId="{63740376-537B-4321-B961-1566A4A25B80}">
      <dgm:prSet/>
      <dgm:spPr/>
      <dgm:t>
        <a:bodyPr/>
        <a:lstStyle/>
        <a:p>
          <a:endParaRPr lang="ru-RU"/>
        </a:p>
      </dgm:t>
    </dgm:pt>
    <dgm:pt modelId="{504B0701-07D2-4471-86E0-A10ABE55FBE1}">
      <dgm:prSet phldrT="[Текст]"/>
      <dgm:spPr/>
      <dgm:t>
        <a:bodyPr/>
        <a:lstStyle/>
        <a:p>
          <a:r>
            <a:rPr lang="ru-RU" smtClean="0">
              <a:latin typeface="Bookman Old Style" panose="02050604050505020204" pitchFamily="18" charset="0"/>
            </a:rPr>
            <a:t>без законного представителя</a:t>
          </a:r>
          <a:endParaRPr lang="ru-RU" dirty="0">
            <a:latin typeface="Bookman Old Style" panose="02050604050505020204" pitchFamily="18" charset="0"/>
          </a:endParaRPr>
        </a:p>
      </dgm:t>
    </dgm:pt>
    <dgm:pt modelId="{4D714930-29CB-4E54-BF5B-C8EFCAEEF34F}" type="parTrans" cxnId="{331E7B39-4633-4C2E-88DF-830FCF7BB7F0}">
      <dgm:prSet/>
      <dgm:spPr/>
      <dgm:t>
        <a:bodyPr/>
        <a:lstStyle/>
        <a:p>
          <a:endParaRPr lang="ru-RU"/>
        </a:p>
      </dgm:t>
    </dgm:pt>
    <dgm:pt modelId="{3198A045-6AB3-43BC-B5B5-F3DC75B41E30}" type="sibTrans" cxnId="{331E7B39-4633-4C2E-88DF-830FCF7BB7F0}">
      <dgm:prSet/>
      <dgm:spPr/>
      <dgm:t>
        <a:bodyPr/>
        <a:lstStyle/>
        <a:p>
          <a:endParaRPr lang="ru-RU"/>
        </a:p>
      </dgm:t>
    </dgm:pt>
    <dgm:pt modelId="{CAA7E1EF-03D5-4DF3-AEC5-A8A654D99252}" type="pres">
      <dgm:prSet presAssocID="{E057D9F0-D467-44C9-8619-A74172E89D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0E93AC-8742-4F39-A50D-FF1CBCD939F1}" type="pres">
      <dgm:prSet presAssocID="{2656FD8C-C1E0-4AB3-BF08-1DF35DBC4429}" presName="vertOne" presStyleCnt="0"/>
      <dgm:spPr/>
      <dgm:t>
        <a:bodyPr/>
        <a:lstStyle/>
        <a:p>
          <a:endParaRPr lang="ru-RU"/>
        </a:p>
      </dgm:t>
    </dgm:pt>
    <dgm:pt modelId="{F960A7D7-6834-403B-ACE2-39A76CE7320F}" type="pres">
      <dgm:prSet presAssocID="{2656FD8C-C1E0-4AB3-BF08-1DF35DBC4429}" presName="txOne" presStyleLbl="node0" presStyleIdx="0" presStyleCnt="1" custLinFactNeighborX="30666" custLinFactNeighborY="-263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76169C-9F5F-495B-B5A7-6A0C8B477898}" type="pres">
      <dgm:prSet presAssocID="{2656FD8C-C1E0-4AB3-BF08-1DF35DBC4429}" presName="parTransOne" presStyleCnt="0"/>
      <dgm:spPr/>
      <dgm:t>
        <a:bodyPr/>
        <a:lstStyle/>
        <a:p>
          <a:endParaRPr lang="ru-RU"/>
        </a:p>
      </dgm:t>
    </dgm:pt>
    <dgm:pt modelId="{0FA9F09F-3467-4A3A-B7A0-040D1026FDAB}" type="pres">
      <dgm:prSet presAssocID="{2656FD8C-C1E0-4AB3-BF08-1DF35DBC4429}" presName="horzOne" presStyleCnt="0"/>
      <dgm:spPr/>
      <dgm:t>
        <a:bodyPr/>
        <a:lstStyle/>
        <a:p>
          <a:endParaRPr lang="ru-RU"/>
        </a:p>
      </dgm:t>
    </dgm:pt>
    <dgm:pt modelId="{693AB54C-D65D-44F5-9109-5D7C9FEBE958}" type="pres">
      <dgm:prSet presAssocID="{98A15A15-AD50-47B3-9EC9-E981AF82E994}" presName="vertTwo" presStyleCnt="0"/>
      <dgm:spPr/>
      <dgm:t>
        <a:bodyPr/>
        <a:lstStyle/>
        <a:p>
          <a:endParaRPr lang="ru-RU"/>
        </a:p>
      </dgm:t>
    </dgm:pt>
    <dgm:pt modelId="{4AD47AF3-3467-46EE-B959-E674CD574A8B}" type="pres">
      <dgm:prSet presAssocID="{98A15A15-AD50-47B3-9EC9-E981AF82E99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ECA033-4D92-4018-AC8B-8415985D36E9}" type="pres">
      <dgm:prSet presAssocID="{98A15A15-AD50-47B3-9EC9-E981AF82E994}" presName="parTransTwo" presStyleCnt="0"/>
      <dgm:spPr/>
      <dgm:t>
        <a:bodyPr/>
        <a:lstStyle/>
        <a:p>
          <a:endParaRPr lang="ru-RU"/>
        </a:p>
      </dgm:t>
    </dgm:pt>
    <dgm:pt modelId="{FD1AE544-6C4F-49DD-A9CB-3DAAE4ED59D0}" type="pres">
      <dgm:prSet presAssocID="{98A15A15-AD50-47B3-9EC9-E981AF82E994}" presName="horzTwo" presStyleCnt="0"/>
      <dgm:spPr/>
      <dgm:t>
        <a:bodyPr/>
        <a:lstStyle/>
        <a:p>
          <a:endParaRPr lang="ru-RU"/>
        </a:p>
      </dgm:t>
    </dgm:pt>
    <dgm:pt modelId="{3CE6167F-9DB0-4287-BEC1-A3258907033C}" type="pres">
      <dgm:prSet presAssocID="{290D1A9B-C424-4DE9-907C-13B1D0F5FE42}" presName="vertThree" presStyleCnt="0"/>
      <dgm:spPr/>
      <dgm:t>
        <a:bodyPr/>
        <a:lstStyle/>
        <a:p>
          <a:endParaRPr lang="ru-RU"/>
        </a:p>
      </dgm:t>
    </dgm:pt>
    <dgm:pt modelId="{3BD49A2E-5427-48A7-BEBF-3AF9FE754783}" type="pres">
      <dgm:prSet presAssocID="{290D1A9B-C424-4DE9-907C-13B1D0F5FE4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D78C8E-A827-45AA-9D4B-DC6DF2A66AB4}" type="pres">
      <dgm:prSet presAssocID="{290D1A9B-C424-4DE9-907C-13B1D0F5FE42}" presName="horzThree" presStyleCnt="0"/>
      <dgm:spPr/>
      <dgm:t>
        <a:bodyPr/>
        <a:lstStyle/>
        <a:p>
          <a:endParaRPr lang="ru-RU"/>
        </a:p>
      </dgm:t>
    </dgm:pt>
    <dgm:pt modelId="{AA4C30E6-3F44-46BE-9A14-A25CA0C902F4}" type="pres">
      <dgm:prSet presAssocID="{2BB10B96-4AFA-40F2-B015-B0B66FB2E6BF}" presName="sibSpaceThree" presStyleCnt="0"/>
      <dgm:spPr/>
      <dgm:t>
        <a:bodyPr/>
        <a:lstStyle/>
        <a:p>
          <a:endParaRPr lang="ru-RU"/>
        </a:p>
      </dgm:t>
    </dgm:pt>
    <dgm:pt modelId="{AAAB8D03-C003-4469-92B5-358C4802AB63}" type="pres">
      <dgm:prSet presAssocID="{3044E3FB-1E31-426C-BA87-DFFA719D593B}" presName="vertThree" presStyleCnt="0"/>
      <dgm:spPr/>
      <dgm:t>
        <a:bodyPr/>
        <a:lstStyle/>
        <a:p>
          <a:endParaRPr lang="ru-RU"/>
        </a:p>
      </dgm:t>
    </dgm:pt>
    <dgm:pt modelId="{75523CFD-A565-4C44-BC9F-2823CE66A32C}" type="pres">
      <dgm:prSet presAssocID="{3044E3FB-1E31-426C-BA87-DFFA719D593B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366989-D01D-4424-9239-DC16B8C44BF1}" type="pres">
      <dgm:prSet presAssocID="{3044E3FB-1E31-426C-BA87-DFFA719D593B}" presName="horzThree" presStyleCnt="0"/>
      <dgm:spPr/>
      <dgm:t>
        <a:bodyPr/>
        <a:lstStyle/>
        <a:p>
          <a:endParaRPr lang="ru-RU"/>
        </a:p>
      </dgm:t>
    </dgm:pt>
    <dgm:pt modelId="{5E6B03BF-B199-42C7-AC64-54795F37A21E}" type="pres">
      <dgm:prSet presAssocID="{E13067DA-2788-4624-9B37-6560A6F4F198}" presName="sibSpaceTwo" presStyleCnt="0"/>
      <dgm:spPr/>
      <dgm:t>
        <a:bodyPr/>
        <a:lstStyle/>
        <a:p>
          <a:endParaRPr lang="ru-RU"/>
        </a:p>
      </dgm:t>
    </dgm:pt>
    <dgm:pt modelId="{4EE17D6A-D90F-488A-BE51-29236A7C9E97}" type="pres">
      <dgm:prSet presAssocID="{D41EDBE5-4AC5-4E56-9BC0-7BA66B6B243B}" presName="vertTwo" presStyleCnt="0"/>
      <dgm:spPr/>
      <dgm:t>
        <a:bodyPr/>
        <a:lstStyle/>
        <a:p>
          <a:endParaRPr lang="ru-RU"/>
        </a:p>
      </dgm:t>
    </dgm:pt>
    <dgm:pt modelId="{C0B98A20-9C90-4840-9DBF-74CC9105DA65}" type="pres">
      <dgm:prSet presAssocID="{D41EDBE5-4AC5-4E56-9BC0-7BA66B6B243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18D9AE-9DD2-455D-9BF7-1A288FEE90D0}" type="pres">
      <dgm:prSet presAssocID="{D41EDBE5-4AC5-4E56-9BC0-7BA66B6B243B}" presName="parTransTwo" presStyleCnt="0"/>
      <dgm:spPr/>
      <dgm:t>
        <a:bodyPr/>
        <a:lstStyle/>
        <a:p>
          <a:endParaRPr lang="ru-RU"/>
        </a:p>
      </dgm:t>
    </dgm:pt>
    <dgm:pt modelId="{4241C873-1EA7-4207-8383-3A48BA5762D9}" type="pres">
      <dgm:prSet presAssocID="{D41EDBE5-4AC5-4E56-9BC0-7BA66B6B243B}" presName="horzTwo" presStyleCnt="0"/>
      <dgm:spPr/>
      <dgm:t>
        <a:bodyPr/>
        <a:lstStyle/>
        <a:p>
          <a:endParaRPr lang="ru-RU"/>
        </a:p>
      </dgm:t>
    </dgm:pt>
    <dgm:pt modelId="{F7B6C0E7-8643-412B-A041-7C5694E4A2E7}" type="pres">
      <dgm:prSet presAssocID="{504B0701-07D2-4471-86E0-A10ABE55FBE1}" presName="vertThree" presStyleCnt="0"/>
      <dgm:spPr/>
      <dgm:t>
        <a:bodyPr/>
        <a:lstStyle/>
        <a:p>
          <a:endParaRPr lang="ru-RU"/>
        </a:p>
      </dgm:t>
    </dgm:pt>
    <dgm:pt modelId="{DBF1EC30-68A7-4098-B561-981DC2105270}" type="pres">
      <dgm:prSet presAssocID="{504B0701-07D2-4471-86E0-A10ABE55FBE1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EBA07C-AAE1-4A6D-80CD-DF856378AA18}" type="pres">
      <dgm:prSet presAssocID="{504B0701-07D2-4471-86E0-A10ABE55FBE1}" presName="horzThree" presStyleCnt="0"/>
      <dgm:spPr/>
      <dgm:t>
        <a:bodyPr/>
        <a:lstStyle/>
        <a:p>
          <a:endParaRPr lang="ru-RU"/>
        </a:p>
      </dgm:t>
    </dgm:pt>
  </dgm:ptLst>
  <dgm:cxnLst>
    <dgm:cxn modelId="{5A7FF004-B29A-4EA5-8D63-66CAF40AED34}" type="presOf" srcId="{D41EDBE5-4AC5-4E56-9BC0-7BA66B6B243B}" destId="{C0B98A20-9C90-4840-9DBF-74CC9105DA65}" srcOrd="0" destOrd="0" presId="urn:microsoft.com/office/officeart/2005/8/layout/hierarchy4"/>
    <dgm:cxn modelId="{AB5A69E7-FC71-4EC2-AEB3-8C258C36C2A9}" type="presOf" srcId="{504B0701-07D2-4471-86E0-A10ABE55FBE1}" destId="{DBF1EC30-68A7-4098-B561-981DC2105270}" srcOrd="0" destOrd="0" presId="urn:microsoft.com/office/officeart/2005/8/layout/hierarchy4"/>
    <dgm:cxn modelId="{CF99543E-9041-4D04-94CE-0662181B50F1}" srcId="{98A15A15-AD50-47B3-9EC9-E981AF82E994}" destId="{290D1A9B-C424-4DE9-907C-13B1D0F5FE42}" srcOrd="0" destOrd="0" parTransId="{C2B58A35-6AD3-4E3C-820B-92E59D90A515}" sibTransId="{2BB10B96-4AFA-40F2-B015-B0B66FB2E6BF}"/>
    <dgm:cxn modelId="{D7BF556A-3A4E-4BE9-ACE0-C983F392F33B}" srcId="{2656FD8C-C1E0-4AB3-BF08-1DF35DBC4429}" destId="{98A15A15-AD50-47B3-9EC9-E981AF82E994}" srcOrd="0" destOrd="0" parTransId="{A2DA617C-7593-4C6C-813B-ED90C39DB744}" sibTransId="{E13067DA-2788-4624-9B37-6560A6F4F198}"/>
    <dgm:cxn modelId="{3D24570F-6CE2-44A1-AD57-551BDA96D5B1}" srcId="{98A15A15-AD50-47B3-9EC9-E981AF82E994}" destId="{3044E3FB-1E31-426C-BA87-DFFA719D593B}" srcOrd="1" destOrd="0" parTransId="{929E10B6-7971-4A16-B3A3-042F92631665}" sibTransId="{DBBBE654-8A3B-4546-BCAF-B620E4F0C71F}"/>
    <dgm:cxn modelId="{7799DFA1-FA74-4575-97EA-ED878BD187B1}" type="presOf" srcId="{E057D9F0-D467-44C9-8619-A74172E89D59}" destId="{CAA7E1EF-03D5-4DF3-AEC5-A8A654D99252}" srcOrd="0" destOrd="0" presId="urn:microsoft.com/office/officeart/2005/8/layout/hierarchy4"/>
    <dgm:cxn modelId="{7B37CE52-932C-4C77-935F-CB179AD860B6}" srcId="{E057D9F0-D467-44C9-8619-A74172E89D59}" destId="{2656FD8C-C1E0-4AB3-BF08-1DF35DBC4429}" srcOrd="0" destOrd="0" parTransId="{565C30E5-CE20-4AE9-9633-6E2537536FDE}" sibTransId="{C37EA5F4-8E67-416D-9267-26ECD46894D8}"/>
    <dgm:cxn modelId="{FDC623FE-78F0-4224-89D4-0FB1C9127B41}" type="presOf" srcId="{2656FD8C-C1E0-4AB3-BF08-1DF35DBC4429}" destId="{F960A7D7-6834-403B-ACE2-39A76CE7320F}" srcOrd="0" destOrd="0" presId="urn:microsoft.com/office/officeart/2005/8/layout/hierarchy4"/>
    <dgm:cxn modelId="{87B5C9E7-BC7D-47CB-AC2B-E99293284F14}" type="presOf" srcId="{3044E3FB-1E31-426C-BA87-DFFA719D593B}" destId="{75523CFD-A565-4C44-BC9F-2823CE66A32C}" srcOrd="0" destOrd="0" presId="urn:microsoft.com/office/officeart/2005/8/layout/hierarchy4"/>
    <dgm:cxn modelId="{905D96D3-9703-4D5A-9845-88476042BEE0}" type="presOf" srcId="{290D1A9B-C424-4DE9-907C-13B1D0F5FE42}" destId="{3BD49A2E-5427-48A7-BEBF-3AF9FE754783}" srcOrd="0" destOrd="0" presId="urn:microsoft.com/office/officeart/2005/8/layout/hierarchy4"/>
    <dgm:cxn modelId="{4C28A72E-C11E-40C7-BF67-24EC233FBBDA}" type="presOf" srcId="{98A15A15-AD50-47B3-9EC9-E981AF82E994}" destId="{4AD47AF3-3467-46EE-B959-E674CD574A8B}" srcOrd="0" destOrd="0" presId="urn:microsoft.com/office/officeart/2005/8/layout/hierarchy4"/>
    <dgm:cxn modelId="{331E7B39-4633-4C2E-88DF-830FCF7BB7F0}" srcId="{D41EDBE5-4AC5-4E56-9BC0-7BA66B6B243B}" destId="{504B0701-07D2-4471-86E0-A10ABE55FBE1}" srcOrd="0" destOrd="0" parTransId="{4D714930-29CB-4E54-BF5B-C8EFCAEEF34F}" sibTransId="{3198A045-6AB3-43BC-B5B5-F3DC75B41E30}"/>
    <dgm:cxn modelId="{63740376-537B-4321-B961-1566A4A25B80}" srcId="{2656FD8C-C1E0-4AB3-BF08-1DF35DBC4429}" destId="{D41EDBE5-4AC5-4E56-9BC0-7BA66B6B243B}" srcOrd="1" destOrd="0" parTransId="{A81F53C6-E9EB-403E-B093-4C1A86F68805}" sibTransId="{767891CE-8C26-4E55-A36A-1B49F29D6A4B}"/>
    <dgm:cxn modelId="{CC4791D4-3FD9-4661-97A1-2C3D12254C28}" type="presParOf" srcId="{CAA7E1EF-03D5-4DF3-AEC5-A8A654D99252}" destId="{E70E93AC-8742-4F39-A50D-FF1CBCD939F1}" srcOrd="0" destOrd="0" presId="urn:microsoft.com/office/officeart/2005/8/layout/hierarchy4"/>
    <dgm:cxn modelId="{333F765D-18B0-4FB0-9782-BA7F4CB927FE}" type="presParOf" srcId="{E70E93AC-8742-4F39-A50D-FF1CBCD939F1}" destId="{F960A7D7-6834-403B-ACE2-39A76CE7320F}" srcOrd="0" destOrd="0" presId="urn:microsoft.com/office/officeart/2005/8/layout/hierarchy4"/>
    <dgm:cxn modelId="{284FF4D5-F519-4039-A28D-5CBEC6FA9DF5}" type="presParOf" srcId="{E70E93AC-8742-4F39-A50D-FF1CBCD939F1}" destId="{AB76169C-9F5F-495B-B5A7-6A0C8B477898}" srcOrd="1" destOrd="0" presId="urn:microsoft.com/office/officeart/2005/8/layout/hierarchy4"/>
    <dgm:cxn modelId="{784964AA-E8C5-46AF-A265-BC8CF993B85B}" type="presParOf" srcId="{E70E93AC-8742-4F39-A50D-FF1CBCD939F1}" destId="{0FA9F09F-3467-4A3A-B7A0-040D1026FDAB}" srcOrd="2" destOrd="0" presId="urn:microsoft.com/office/officeart/2005/8/layout/hierarchy4"/>
    <dgm:cxn modelId="{63A2B2AC-02A0-423E-9C09-23A544522433}" type="presParOf" srcId="{0FA9F09F-3467-4A3A-B7A0-040D1026FDAB}" destId="{693AB54C-D65D-44F5-9109-5D7C9FEBE958}" srcOrd="0" destOrd="0" presId="urn:microsoft.com/office/officeart/2005/8/layout/hierarchy4"/>
    <dgm:cxn modelId="{144615A5-2767-40DA-8027-B31D79500398}" type="presParOf" srcId="{693AB54C-D65D-44F5-9109-5D7C9FEBE958}" destId="{4AD47AF3-3467-46EE-B959-E674CD574A8B}" srcOrd="0" destOrd="0" presId="urn:microsoft.com/office/officeart/2005/8/layout/hierarchy4"/>
    <dgm:cxn modelId="{AB869FC6-5472-401F-A722-1AD90C2BF13F}" type="presParOf" srcId="{693AB54C-D65D-44F5-9109-5D7C9FEBE958}" destId="{DEECA033-4D92-4018-AC8B-8415985D36E9}" srcOrd="1" destOrd="0" presId="urn:microsoft.com/office/officeart/2005/8/layout/hierarchy4"/>
    <dgm:cxn modelId="{6D0204E9-2D43-4A51-9828-B34007032B00}" type="presParOf" srcId="{693AB54C-D65D-44F5-9109-5D7C9FEBE958}" destId="{FD1AE544-6C4F-49DD-A9CB-3DAAE4ED59D0}" srcOrd="2" destOrd="0" presId="urn:microsoft.com/office/officeart/2005/8/layout/hierarchy4"/>
    <dgm:cxn modelId="{89E550BA-04FC-4FDB-B02A-E6D9B690120F}" type="presParOf" srcId="{FD1AE544-6C4F-49DD-A9CB-3DAAE4ED59D0}" destId="{3CE6167F-9DB0-4287-BEC1-A3258907033C}" srcOrd="0" destOrd="0" presId="urn:microsoft.com/office/officeart/2005/8/layout/hierarchy4"/>
    <dgm:cxn modelId="{FB58C2A4-12E2-412F-AEEA-B6C9B031F53F}" type="presParOf" srcId="{3CE6167F-9DB0-4287-BEC1-A3258907033C}" destId="{3BD49A2E-5427-48A7-BEBF-3AF9FE754783}" srcOrd="0" destOrd="0" presId="urn:microsoft.com/office/officeart/2005/8/layout/hierarchy4"/>
    <dgm:cxn modelId="{3B6B4E04-D788-4F92-8552-34D79D6CADA3}" type="presParOf" srcId="{3CE6167F-9DB0-4287-BEC1-A3258907033C}" destId="{C2D78C8E-A827-45AA-9D4B-DC6DF2A66AB4}" srcOrd="1" destOrd="0" presId="urn:microsoft.com/office/officeart/2005/8/layout/hierarchy4"/>
    <dgm:cxn modelId="{D9D667D7-1505-4605-A687-E22681D88DBA}" type="presParOf" srcId="{FD1AE544-6C4F-49DD-A9CB-3DAAE4ED59D0}" destId="{AA4C30E6-3F44-46BE-9A14-A25CA0C902F4}" srcOrd="1" destOrd="0" presId="urn:microsoft.com/office/officeart/2005/8/layout/hierarchy4"/>
    <dgm:cxn modelId="{43FF2341-FA64-40D1-A1AE-2FDC6D468639}" type="presParOf" srcId="{FD1AE544-6C4F-49DD-A9CB-3DAAE4ED59D0}" destId="{AAAB8D03-C003-4469-92B5-358C4802AB63}" srcOrd="2" destOrd="0" presId="urn:microsoft.com/office/officeart/2005/8/layout/hierarchy4"/>
    <dgm:cxn modelId="{97A91D7F-2CBE-42CF-9309-BA59BC4F3805}" type="presParOf" srcId="{AAAB8D03-C003-4469-92B5-358C4802AB63}" destId="{75523CFD-A565-4C44-BC9F-2823CE66A32C}" srcOrd="0" destOrd="0" presId="urn:microsoft.com/office/officeart/2005/8/layout/hierarchy4"/>
    <dgm:cxn modelId="{B5FE4359-E0D5-4B9C-8C23-E7516679B241}" type="presParOf" srcId="{AAAB8D03-C003-4469-92B5-358C4802AB63}" destId="{08366989-D01D-4424-9239-DC16B8C44BF1}" srcOrd="1" destOrd="0" presId="urn:microsoft.com/office/officeart/2005/8/layout/hierarchy4"/>
    <dgm:cxn modelId="{A23DB514-0338-4589-A6B1-3ED3B48E3063}" type="presParOf" srcId="{0FA9F09F-3467-4A3A-B7A0-040D1026FDAB}" destId="{5E6B03BF-B199-42C7-AC64-54795F37A21E}" srcOrd="1" destOrd="0" presId="urn:microsoft.com/office/officeart/2005/8/layout/hierarchy4"/>
    <dgm:cxn modelId="{2956FAE1-4168-45CC-89AD-F5259A8284BF}" type="presParOf" srcId="{0FA9F09F-3467-4A3A-B7A0-040D1026FDAB}" destId="{4EE17D6A-D90F-488A-BE51-29236A7C9E97}" srcOrd="2" destOrd="0" presId="urn:microsoft.com/office/officeart/2005/8/layout/hierarchy4"/>
    <dgm:cxn modelId="{27B53200-4FE9-4436-A60A-54222D056A19}" type="presParOf" srcId="{4EE17D6A-D90F-488A-BE51-29236A7C9E97}" destId="{C0B98A20-9C90-4840-9DBF-74CC9105DA65}" srcOrd="0" destOrd="0" presId="urn:microsoft.com/office/officeart/2005/8/layout/hierarchy4"/>
    <dgm:cxn modelId="{C519C188-1AD7-4693-BE99-9088334CA639}" type="presParOf" srcId="{4EE17D6A-D90F-488A-BE51-29236A7C9E97}" destId="{0B18D9AE-9DD2-455D-9BF7-1A288FEE90D0}" srcOrd="1" destOrd="0" presId="urn:microsoft.com/office/officeart/2005/8/layout/hierarchy4"/>
    <dgm:cxn modelId="{D12A5B6F-CE21-43A1-A17F-F2AA1170C2B1}" type="presParOf" srcId="{4EE17D6A-D90F-488A-BE51-29236A7C9E97}" destId="{4241C873-1EA7-4207-8383-3A48BA5762D9}" srcOrd="2" destOrd="0" presId="urn:microsoft.com/office/officeart/2005/8/layout/hierarchy4"/>
    <dgm:cxn modelId="{5D9F148E-580B-40E7-995B-46485CC9B752}" type="presParOf" srcId="{4241C873-1EA7-4207-8383-3A48BA5762D9}" destId="{F7B6C0E7-8643-412B-A041-7C5694E4A2E7}" srcOrd="0" destOrd="0" presId="urn:microsoft.com/office/officeart/2005/8/layout/hierarchy4"/>
    <dgm:cxn modelId="{EADB74E1-0AB3-4113-BE27-6BCDA6B566C1}" type="presParOf" srcId="{F7B6C0E7-8643-412B-A041-7C5694E4A2E7}" destId="{DBF1EC30-68A7-4098-B561-981DC2105270}" srcOrd="0" destOrd="0" presId="urn:microsoft.com/office/officeart/2005/8/layout/hierarchy4"/>
    <dgm:cxn modelId="{42C80F41-417F-47DE-A9E7-70C680EFA599}" type="presParOf" srcId="{F7B6C0E7-8643-412B-A041-7C5694E4A2E7}" destId="{E1EBA07C-AAE1-4A6D-80CD-DF856378AA1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1CA7B-D46F-49C5-B37F-91C35EBDDA03}">
      <dsp:nvSpPr>
        <dsp:cNvPr id="0" name=""/>
        <dsp:cNvSpPr/>
      </dsp:nvSpPr>
      <dsp:spPr>
        <a:xfrm>
          <a:off x="5553289" y="1335222"/>
          <a:ext cx="4664304" cy="382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782"/>
              </a:lnTo>
              <a:lnTo>
                <a:pt x="4664304" y="301782"/>
              </a:lnTo>
              <a:lnTo>
                <a:pt x="4664304" y="38267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1F1CC-0E88-4BBD-8035-0A7671AC7677}">
      <dsp:nvSpPr>
        <dsp:cNvPr id="0" name=""/>
        <dsp:cNvSpPr/>
      </dsp:nvSpPr>
      <dsp:spPr>
        <a:xfrm>
          <a:off x="5820732" y="2262441"/>
          <a:ext cx="2828531" cy="240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18"/>
              </a:lnTo>
              <a:lnTo>
                <a:pt x="2828531" y="159918"/>
              </a:lnTo>
              <a:lnTo>
                <a:pt x="2828531" y="24080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D2745-1084-4A3D-92A2-D7F4A06CCBE7}">
      <dsp:nvSpPr>
        <dsp:cNvPr id="0" name=""/>
        <dsp:cNvSpPr/>
      </dsp:nvSpPr>
      <dsp:spPr>
        <a:xfrm>
          <a:off x="5820732" y="2262441"/>
          <a:ext cx="1216193" cy="202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53"/>
              </a:lnTo>
              <a:lnTo>
                <a:pt x="1216193" y="121953"/>
              </a:lnTo>
              <a:lnTo>
                <a:pt x="1216193" y="20284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C1377-C5BC-4B35-B020-5A00435AA09E}">
      <dsp:nvSpPr>
        <dsp:cNvPr id="0" name=""/>
        <dsp:cNvSpPr/>
      </dsp:nvSpPr>
      <dsp:spPr>
        <a:xfrm>
          <a:off x="5471621" y="2262441"/>
          <a:ext cx="349111" cy="468146"/>
        </a:xfrm>
        <a:custGeom>
          <a:avLst/>
          <a:gdLst/>
          <a:ahLst/>
          <a:cxnLst/>
          <a:rect l="0" t="0" r="0" b="0"/>
          <a:pathLst>
            <a:path>
              <a:moveTo>
                <a:pt x="349111" y="0"/>
              </a:moveTo>
              <a:lnTo>
                <a:pt x="349111" y="387255"/>
              </a:lnTo>
              <a:lnTo>
                <a:pt x="0" y="387255"/>
              </a:lnTo>
              <a:lnTo>
                <a:pt x="0" y="46814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8FC2C-3479-4D05-8717-62D9638D173D}">
      <dsp:nvSpPr>
        <dsp:cNvPr id="0" name=""/>
        <dsp:cNvSpPr/>
      </dsp:nvSpPr>
      <dsp:spPr>
        <a:xfrm>
          <a:off x="3794365" y="2262441"/>
          <a:ext cx="2026366" cy="457245"/>
        </a:xfrm>
        <a:custGeom>
          <a:avLst/>
          <a:gdLst/>
          <a:ahLst/>
          <a:cxnLst/>
          <a:rect l="0" t="0" r="0" b="0"/>
          <a:pathLst>
            <a:path>
              <a:moveTo>
                <a:pt x="2026366" y="0"/>
              </a:moveTo>
              <a:lnTo>
                <a:pt x="2026366" y="376354"/>
              </a:lnTo>
              <a:lnTo>
                <a:pt x="0" y="376354"/>
              </a:lnTo>
              <a:lnTo>
                <a:pt x="0" y="45724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05C21-FD4B-4233-8285-173DBD71CDF5}">
      <dsp:nvSpPr>
        <dsp:cNvPr id="0" name=""/>
        <dsp:cNvSpPr/>
      </dsp:nvSpPr>
      <dsp:spPr>
        <a:xfrm>
          <a:off x="5553289" y="1335222"/>
          <a:ext cx="267442" cy="372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852"/>
              </a:lnTo>
              <a:lnTo>
                <a:pt x="267442" y="291852"/>
              </a:lnTo>
              <a:lnTo>
                <a:pt x="267442" y="37274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C12FB-9F6C-4F87-A6A5-28DB36F1069D}">
      <dsp:nvSpPr>
        <dsp:cNvPr id="0" name=""/>
        <dsp:cNvSpPr/>
      </dsp:nvSpPr>
      <dsp:spPr>
        <a:xfrm>
          <a:off x="1581018" y="4674818"/>
          <a:ext cx="104547" cy="157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84"/>
              </a:lnTo>
              <a:lnTo>
                <a:pt x="104547" y="76184"/>
              </a:lnTo>
              <a:lnTo>
                <a:pt x="104547" y="15707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4883E-049A-4CBF-9D7F-1B361A39ACA4}">
      <dsp:nvSpPr>
        <dsp:cNvPr id="0" name=""/>
        <dsp:cNvSpPr/>
      </dsp:nvSpPr>
      <dsp:spPr>
        <a:xfrm>
          <a:off x="1442408" y="3008255"/>
          <a:ext cx="138610" cy="240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875"/>
              </a:lnTo>
              <a:lnTo>
                <a:pt x="138610" y="159875"/>
              </a:lnTo>
              <a:lnTo>
                <a:pt x="138610" y="24076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91268-370D-4D6D-9563-15D06727F024}">
      <dsp:nvSpPr>
        <dsp:cNvPr id="0" name=""/>
        <dsp:cNvSpPr/>
      </dsp:nvSpPr>
      <dsp:spPr>
        <a:xfrm>
          <a:off x="1442408" y="1335222"/>
          <a:ext cx="4110880" cy="366040"/>
        </a:xfrm>
        <a:custGeom>
          <a:avLst/>
          <a:gdLst/>
          <a:ahLst/>
          <a:cxnLst/>
          <a:rect l="0" t="0" r="0" b="0"/>
          <a:pathLst>
            <a:path>
              <a:moveTo>
                <a:pt x="4110880" y="0"/>
              </a:moveTo>
              <a:lnTo>
                <a:pt x="4110880" y="285148"/>
              </a:lnTo>
              <a:lnTo>
                <a:pt x="0" y="285148"/>
              </a:lnTo>
              <a:lnTo>
                <a:pt x="0" y="36604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C0790-5A31-449A-9D86-89D631C6B813}">
      <dsp:nvSpPr>
        <dsp:cNvPr id="0" name=""/>
        <dsp:cNvSpPr/>
      </dsp:nvSpPr>
      <dsp:spPr>
        <a:xfrm>
          <a:off x="852632" y="2024"/>
          <a:ext cx="9401313" cy="13331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89540-C1CB-452F-AFAC-848B03274970}">
      <dsp:nvSpPr>
        <dsp:cNvPr id="0" name=""/>
        <dsp:cNvSpPr/>
      </dsp:nvSpPr>
      <dsp:spPr>
        <a:xfrm>
          <a:off x="949653" y="94194"/>
          <a:ext cx="9401313" cy="1333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Модель 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перманентного сопровождения на всех возрастных ступенях: </a:t>
          </a:r>
          <a:endParaRPr lang="ru-RU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от 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раннего детства до раннего 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юношества 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в ГБУ НСО «Центр «Рассвет»</a:t>
          </a:r>
        </a:p>
      </dsp:txBody>
      <dsp:txXfrm>
        <a:off x="988701" y="133242"/>
        <a:ext cx="9323217" cy="1255101"/>
      </dsp:txXfrm>
    </dsp:sp>
    <dsp:sp modelId="{B7DB36CF-A07F-4E1A-B5F0-A36F721871D1}">
      <dsp:nvSpPr>
        <dsp:cNvPr id="0" name=""/>
        <dsp:cNvSpPr/>
      </dsp:nvSpPr>
      <dsp:spPr>
        <a:xfrm>
          <a:off x="219449" y="1701262"/>
          <a:ext cx="2445918" cy="1306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FEFF0-8B94-43C5-9A9F-5357BC195AEF}">
      <dsp:nvSpPr>
        <dsp:cNvPr id="0" name=""/>
        <dsp:cNvSpPr/>
      </dsp:nvSpPr>
      <dsp:spPr>
        <a:xfrm>
          <a:off x="316470" y="1793432"/>
          <a:ext cx="2445918" cy="13069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1 ступень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ранняя помощь в условиях краткосрочного пребывания семей, воспитывающих детей в возрасте от 0 до 3 лет с нарушениями или риском развития нарушений.</a:t>
          </a:r>
        </a:p>
      </dsp:txBody>
      <dsp:txXfrm>
        <a:off x="354751" y="1831713"/>
        <a:ext cx="2369356" cy="1230431"/>
      </dsp:txXfrm>
    </dsp:sp>
    <dsp:sp modelId="{F78E7C35-2AE0-4D71-9D14-962BD46DE9C9}">
      <dsp:nvSpPr>
        <dsp:cNvPr id="0" name=""/>
        <dsp:cNvSpPr/>
      </dsp:nvSpPr>
      <dsp:spPr>
        <a:xfrm>
          <a:off x="277224" y="3249023"/>
          <a:ext cx="2607589" cy="14257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24C97-7152-4844-A34E-192B5A22153C}">
      <dsp:nvSpPr>
        <dsp:cNvPr id="0" name=""/>
        <dsp:cNvSpPr/>
      </dsp:nvSpPr>
      <dsp:spPr>
        <a:xfrm>
          <a:off x="374245" y="3341193"/>
          <a:ext cx="2607589" cy="14257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2 ступень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комплексная абилитация/реабилитация детей с ограничениями жизнедеятельности, детей-инвалидов в возрасте от 3 до 12 лет в рамках деятельности групп кратковременного и дневного пребывания</a:t>
          </a:r>
          <a:r>
            <a:rPr lang="ru-RU" sz="1200" kern="1200" dirty="0"/>
            <a:t>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6005" y="3382953"/>
        <a:ext cx="2524069" cy="1342275"/>
      </dsp:txXfrm>
    </dsp:sp>
    <dsp:sp modelId="{77F5F598-076A-44EA-8F6C-D34D7CA0304D}">
      <dsp:nvSpPr>
        <dsp:cNvPr id="0" name=""/>
        <dsp:cNvSpPr/>
      </dsp:nvSpPr>
      <dsp:spPr>
        <a:xfrm>
          <a:off x="344040" y="4831893"/>
          <a:ext cx="2683050" cy="149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C4AAF-6853-4712-8C89-ABBEED2796B7}">
      <dsp:nvSpPr>
        <dsp:cNvPr id="0" name=""/>
        <dsp:cNvSpPr/>
      </dsp:nvSpPr>
      <dsp:spPr>
        <a:xfrm>
          <a:off x="441061" y="4924063"/>
          <a:ext cx="2683050" cy="14920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3 ступень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 самостоятельной жизни по социально-средовой адаптации «Особый дом» с применением технологий оккупациональной терапии для детей в возрасте от 12 до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лет в условиях групп кратковременного пребывания</a:t>
          </a:r>
          <a:r>
            <a:rPr lang="ru-RU" sz="1200" kern="1200" dirty="0"/>
            <a:t>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4762" y="4967764"/>
        <a:ext cx="2595648" cy="1404664"/>
      </dsp:txXfrm>
    </dsp:sp>
    <dsp:sp modelId="{8ABE7F4E-633B-4B5A-8AA1-FA9EE96B0364}">
      <dsp:nvSpPr>
        <dsp:cNvPr id="0" name=""/>
        <dsp:cNvSpPr/>
      </dsp:nvSpPr>
      <dsp:spPr>
        <a:xfrm>
          <a:off x="3565138" y="1707965"/>
          <a:ext cx="4511187" cy="5544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848DD-5220-490F-A7EA-78FEE932B7BA}">
      <dsp:nvSpPr>
        <dsp:cNvPr id="0" name=""/>
        <dsp:cNvSpPr/>
      </dsp:nvSpPr>
      <dsp:spPr>
        <a:xfrm>
          <a:off x="3662159" y="1800135"/>
          <a:ext cx="4511187" cy="5544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>
              <a:latin typeface="Times New Roman" pitchFamily="18" charset="0"/>
              <a:cs typeface="Times New Roman" pitchFamily="18" charset="0"/>
            </a:rPr>
            <a:t>Ресурсный центр поддержки родителей.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78399" y="1816375"/>
        <a:ext cx="4478707" cy="521995"/>
      </dsp:txXfrm>
    </dsp:sp>
    <dsp:sp modelId="{5669ED26-4FA0-4C16-A213-F8964A0999D9}">
      <dsp:nvSpPr>
        <dsp:cNvPr id="0" name=""/>
        <dsp:cNvSpPr/>
      </dsp:nvSpPr>
      <dsp:spPr>
        <a:xfrm>
          <a:off x="3174383" y="2719687"/>
          <a:ext cx="1239964" cy="21978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CD569-EEB7-48DA-8B91-1DB08D21CD0E}">
      <dsp:nvSpPr>
        <dsp:cNvPr id="0" name=""/>
        <dsp:cNvSpPr/>
      </dsp:nvSpPr>
      <dsp:spPr>
        <a:xfrm>
          <a:off x="3271404" y="2811857"/>
          <a:ext cx="1239964" cy="2197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>
              <a:latin typeface="Times New Roman" pitchFamily="18" charset="0"/>
              <a:cs typeface="Times New Roman" pitchFamily="18" charset="0"/>
            </a:rPr>
            <a:t>"Семейный факультатив"</a:t>
          </a: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 школа для родителей особых детей» (лекторий, тренинги, консультации)</a:t>
          </a:r>
        </a:p>
      </dsp:txBody>
      <dsp:txXfrm>
        <a:off x="3307721" y="2848174"/>
        <a:ext cx="1167330" cy="2125202"/>
      </dsp:txXfrm>
    </dsp:sp>
    <dsp:sp modelId="{93AD82EB-AA6E-4608-8C49-80492A9A598E}">
      <dsp:nvSpPr>
        <dsp:cNvPr id="0" name=""/>
        <dsp:cNvSpPr/>
      </dsp:nvSpPr>
      <dsp:spPr>
        <a:xfrm>
          <a:off x="4793366" y="2730588"/>
          <a:ext cx="1356509" cy="30256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CE910B-3F96-46DB-9836-A7416EB0AEB2}">
      <dsp:nvSpPr>
        <dsp:cNvPr id="0" name=""/>
        <dsp:cNvSpPr/>
      </dsp:nvSpPr>
      <dsp:spPr>
        <a:xfrm>
          <a:off x="4890387" y="2822758"/>
          <a:ext cx="1356509" cy="3025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>
              <a:latin typeface="Times New Roman" pitchFamily="18" charset="0"/>
              <a:cs typeface="Times New Roman" pitchFamily="18" charset="0"/>
            </a:rPr>
            <a:t> </a:t>
          </a: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"</a:t>
          </a:r>
          <a:r>
            <a:rPr lang="ru-RU" sz="1200" b="1" i="0" kern="1200" dirty="0">
              <a:latin typeface="Times New Roman" pitchFamily="18" charset="0"/>
              <a:cs typeface="Times New Roman" pitchFamily="18" charset="0"/>
            </a:rPr>
            <a:t>Модельная библиотека ответственного родителя" </a:t>
          </a: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(книги, информационно-методические материалы, видеотека, рубрика на сайте «Вопрос-ответ»)</a:t>
          </a:r>
        </a:p>
      </dsp:txBody>
      <dsp:txXfrm>
        <a:off x="4930118" y="2862489"/>
        <a:ext cx="1277047" cy="2946211"/>
      </dsp:txXfrm>
    </dsp:sp>
    <dsp:sp modelId="{1F4BC817-B1BC-499A-AA3F-4A55A7CD8DF6}">
      <dsp:nvSpPr>
        <dsp:cNvPr id="0" name=""/>
        <dsp:cNvSpPr/>
      </dsp:nvSpPr>
      <dsp:spPr>
        <a:xfrm>
          <a:off x="6388197" y="2465286"/>
          <a:ext cx="1297455" cy="38586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74C20-EE3A-4D08-8EDB-F965A9D39D33}">
      <dsp:nvSpPr>
        <dsp:cNvPr id="0" name=""/>
        <dsp:cNvSpPr/>
      </dsp:nvSpPr>
      <dsp:spPr>
        <a:xfrm>
          <a:off x="6485218" y="2557456"/>
          <a:ext cx="1297455" cy="3858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itchFamily="18" charset="0"/>
              <a:cs typeface="Times New Roman" pitchFamily="18" charset="0"/>
            </a:rPr>
            <a:t>Дистанционное консультирование родителей,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воспитывающих детей-инвалидов, детей с ОВЗ и   детей, испытывающих трудности в социальной адаптации специалистами разных направлений (юрисконсульт, врач-невролог, врач-педиатр, логопед, педагог-психолог, медицинская сестра по массажу).</a:t>
          </a:r>
        </a:p>
      </dsp:txBody>
      <dsp:txXfrm>
        <a:off x="6523219" y="2595457"/>
        <a:ext cx="1221453" cy="3782671"/>
      </dsp:txXfrm>
    </dsp:sp>
    <dsp:sp modelId="{C7639281-DE3F-4313-992C-9903DC63608A}">
      <dsp:nvSpPr>
        <dsp:cNvPr id="0" name=""/>
        <dsp:cNvSpPr/>
      </dsp:nvSpPr>
      <dsp:spPr>
        <a:xfrm>
          <a:off x="7943997" y="2503251"/>
          <a:ext cx="1410533" cy="3820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7D6B3-A753-4090-AEF2-4ACDB3F48142}">
      <dsp:nvSpPr>
        <dsp:cNvPr id="0" name=""/>
        <dsp:cNvSpPr/>
      </dsp:nvSpPr>
      <dsp:spPr>
        <a:xfrm>
          <a:off x="8041018" y="2595421"/>
          <a:ext cx="1410533" cy="3820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>
              <a:latin typeface="Times New Roman" pitchFamily="18" charset="0"/>
              <a:cs typeface="Times New Roman" pitchFamily="18" charset="0"/>
            </a:rPr>
            <a:t>Выездная междисциплинарная бригада</a:t>
          </a: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 (Выездная информационно-консультационная площадки для оказания медико-психолого-педагогической помощи детям-инвалидам и детям с ограниченными возможностями здоровья в отдаленных районах области).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/>
          </a:r>
          <a:br>
            <a:rPr lang="ru-RU" sz="1200" kern="1200" dirty="0">
              <a:latin typeface="Times New Roman" pitchFamily="18" charset="0"/>
              <a:cs typeface="Times New Roman" pitchFamily="18" charset="0"/>
            </a:rPr>
          </a:b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82331" y="2636734"/>
        <a:ext cx="1327907" cy="3738082"/>
      </dsp:txXfrm>
    </dsp:sp>
    <dsp:sp modelId="{D9D2E4A7-B83B-478A-9B21-B36A8065AD2B}">
      <dsp:nvSpPr>
        <dsp:cNvPr id="0" name=""/>
        <dsp:cNvSpPr/>
      </dsp:nvSpPr>
      <dsp:spPr>
        <a:xfrm>
          <a:off x="9598798" y="1717896"/>
          <a:ext cx="1237589" cy="25745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53BB9-D24D-480B-A89F-9E2E7B66F029}">
      <dsp:nvSpPr>
        <dsp:cNvPr id="0" name=""/>
        <dsp:cNvSpPr/>
      </dsp:nvSpPr>
      <dsp:spPr>
        <a:xfrm>
          <a:off x="9695819" y="1810066"/>
          <a:ext cx="1237589" cy="25745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>
              <a:latin typeface="Times New Roman" pitchFamily="18" charset="0"/>
              <a:cs typeface="Times New Roman" pitchFamily="18" charset="0"/>
            </a:rPr>
            <a:t>Пункт проката</a:t>
          </a: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 реабилитационного, игрового, развивающего оборудования.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32067" y="1846314"/>
        <a:ext cx="1165093" cy="2502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2F54E-A6E4-46D2-BAE6-6875C8917197}">
      <dsp:nvSpPr>
        <dsp:cNvPr id="0" name=""/>
        <dsp:cNvSpPr/>
      </dsp:nvSpPr>
      <dsp:spPr>
        <a:xfrm rot="5400000">
          <a:off x="581921" y="1279771"/>
          <a:ext cx="2004296" cy="2414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40FEC-2EDB-4550-B651-66EFF3B2ED1E}">
      <dsp:nvSpPr>
        <dsp:cNvPr id="0" name=""/>
        <dsp:cNvSpPr/>
      </dsp:nvSpPr>
      <dsp:spPr>
        <a:xfrm>
          <a:off x="1043371" y="1190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Выявление детей и семей целевой группы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1090524" y="48343"/>
        <a:ext cx="2588905" cy="1515621"/>
      </dsp:txXfrm>
    </dsp:sp>
    <dsp:sp modelId="{9A82BEA4-09D3-4B26-B964-A475E38BEAAF}">
      <dsp:nvSpPr>
        <dsp:cNvPr id="0" name=""/>
        <dsp:cNvSpPr/>
      </dsp:nvSpPr>
      <dsp:spPr>
        <a:xfrm rot="5400000">
          <a:off x="581921" y="3292180"/>
          <a:ext cx="2004296" cy="241489"/>
        </a:xfrm>
        <a:prstGeom prst="rect">
          <a:avLst/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444E7-9421-41E3-951A-908999D09C70}">
      <dsp:nvSpPr>
        <dsp:cNvPr id="0" name=""/>
        <dsp:cNvSpPr/>
      </dsp:nvSpPr>
      <dsp:spPr>
        <a:xfrm>
          <a:off x="1043371" y="2013598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потребности/нуждаемости целевой группы в реабилитационных и абилитационных мероприятиях 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1090524" y="2060751"/>
        <a:ext cx="2588905" cy="1515621"/>
      </dsp:txXfrm>
    </dsp:sp>
    <dsp:sp modelId="{219B6DC6-48B5-414D-B08A-CE3992877BFE}">
      <dsp:nvSpPr>
        <dsp:cNvPr id="0" name=""/>
        <dsp:cNvSpPr/>
      </dsp:nvSpPr>
      <dsp:spPr>
        <a:xfrm>
          <a:off x="1588125" y="4298385"/>
          <a:ext cx="3560559" cy="241489"/>
        </a:xfrm>
        <a:prstGeom prst="rect">
          <a:avLst/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B4369-EBEA-439A-914A-D0968406B1D2}">
      <dsp:nvSpPr>
        <dsp:cNvPr id="0" name=""/>
        <dsp:cNvSpPr/>
      </dsp:nvSpPr>
      <dsp:spPr>
        <a:xfrm>
          <a:off x="1043371" y="4026007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Первичное обращение семьи (принятие на обслуживание ребенка и семьи)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1090524" y="4073160"/>
        <a:ext cx="2588905" cy="1515621"/>
      </dsp:txXfrm>
    </dsp:sp>
    <dsp:sp modelId="{8AB77E20-DB4E-4F3D-95AB-3C3A13257C26}">
      <dsp:nvSpPr>
        <dsp:cNvPr id="0" name=""/>
        <dsp:cNvSpPr/>
      </dsp:nvSpPr>
      <dsp:spPr>
        <a:xfrm rot="16200000">
          <a:off x="4150592" y="3292180"/>
          <a:ext cx="2004296" cy="241489"/>
        </a:xfrm>
        <a:prstGeom prst="rect">
          <a:avLst/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CF912-9BA7-4EE8-90F3-70C7213846DD}">
      <dsp:nvSpPr>
        <dsp:cNvPr id="0" name=""/>
        <dsp:cNvSpPr/>
      </dsp:nvSpPr>
      <dsp:spPr>
        <a:xfrm>
          <a:off x="4612042" y="4026007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диагностическое обследование уровня развития ребенка и функционирования семьи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4659195" y="4073160"/>
        <a:ext cx="2588905" cy="1515621"/>
      </dsp:txXfrm>
    </dsp:sp>
    <dsp:sp modelId="{54B5318D-735F-49D1-BAE9-0A29037332ED}">
      <dsp:nvSpPr>
        <dsp:cNvPr id="0" name=""/>
        <dsp:cNvSpPr/>
      </dsp:nvSpPr>
      <dsp:spPr>
        <a:xfrm rot="16200000">
          <a:off x="4150592" y="1279771"/>
          <a:ext cx="2004296" cy="241489"/>
        </a:xfrm>
        <a:prstGeom prst="rect">
          <a:avLst/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3F2E3-F845-45A9-8A0B-CBFDC4DC6183}">
      <dsp:nvSpPr>
        <dsp:cNvPr id="0" name=""/>
        <dsp:cNvSpPr/>
      </dsp:nvSpPr>
      <dsp:spPr>
        <a:xfrm>
          <a:off x="4612042" y="2013598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междисциплинарного консилиума 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4659195" y="2060751"/>
        <a:ext cx="2588905" cy="1515621"/>
      </dsp:txXfrm>
    </dsp:sp>
    <dsp:sp modelId="{5A7806B7-F237-450E-BC4B-950A63BB947E}">
      <dsp:nvSpPr>
        <dsp:cNvPr id="0" name=""/>
        <dsp:cNvSpPr/>
      </dsp:nvSpPr>
      <dsp:spPr>
        <a:xfrm>
          <a:off x="5156797" y="273567"/>
          <a:ext cx="3560559" cy="241489"/>
        </a:xfrm>
        <a:prstGeom prst="rect">
          <a:avLst/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5CCAA-C400-4500-A17B-2435A6463D6F}">
      <dsp:nvSpPr>
        <dsp:cNvPr id="0" name=""/>
        <dsp:cNvSpPr/>
      </dsp:nvSpPr>
      <dsp:spPr>
        <a:xfrm>
          <a:off x="4612042" y="1190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КИПС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4659195" y="48343"/>
        <a:ext cx="2588905" cy="1515621"/>
      </dsp:txXfrm>
    </dsp:sp>
    <dsp:sp modelId="{061CA33F-619E-4B5C-AC86-C9A9C74A1AB8}">
      <dsp:nvSpPr>
        <dsp:cNvPr id="0" name=""/>
        <dsp:cNvSpPr/>
      </dsp:nvSpPr>
      <dsp:spPr>
        <a:xfrm rot="5400000">
          <a:off x="7719264" y="1279771"/>
          <a:ext cx="2004296" cy="241489"/>
        </a:xfrm>
        <a:prstGeom prst="rect">
          <a:avLst/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9E38A-4729-4022-AC81-527CC726C9B2}">
      <dsp:nvSpPr>
        <dsp:cNvPr id="0" name=""/>
        <dsp:cNvSpPr/>
      </dsp:nvSpPr>
      <dsp:spPr>
        <a:xfrm>
          <a:off x="8180714" y="1190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реализации КИПС, проведение итогового междисциплинарного консилиума 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8227867" y="48343"/>
        <a:ext cx="2588905" cy="1515621"/>
      </dsp:txXfrm>
    </dsp:sp>
    <dsp:sp modelId="{B0919C7F-B972-49F4-8ECD-630D6FDDC0A0}">
      <dsp:nvSpPr>
        <dsp:cNvPr id="0" name=""/>
        <dsp:cNvSpPr/>
      </dsp:nvSpPr>
      <dsp:spPr>
        <a:xfrm rot="5400000">
          <a:off x="7719264" y="3292180"/>
          <a:ext cx="2004296" cy="241489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A740-A9B7-4831-AC8A-89E24E7E3285}">
      <dsp:nvSpPr>
        <dsp:cNvPr id="0" name=""/>
        <dsp:cNvSpPr/>
      </dsp:nvSpPr>
      <dsp:spPr>
        <a:xfrm>
          <a:off x="8180714" y="2013598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перехода ребенка из одной стадии в другую или пролонгирование услуг 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8227867" y="2060751"/>
        <a:ext cx="2588905" cy="1515621"/>
      </dsp:txXfrm>
    </dsp:sp>
    <dsp:sp modelId="{16E5DD50-2E0B-4305-9069-23E72E8CA822}">
      <dsp:nvSpPr>
        <dsp:cNvPr id="0" name=""/>
        <dsp:cNvSpPr/>
      </dsp:nvSpPr>
      <dsp:spPr>
        <a:xfrm>
          <a:off x="8180714" y="4026007"/>
          <a:ext cx="2683211" cy="160992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Снятие с обслуживания ребенка\семьи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8227867" y="4073160"/>
        <a:ext cx="2588905" cy="1515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EC340-B230-448C-B943-EA28F5903A91}">
      <dsp:nvSpPr>
        <dsp:cNvPr id="0" name=""/>
        <dsp:cNvSpPr/>
      </dsp:nvSpPr>
      <dsp:spPr>
        <a:xfrm>
          <a:off x="0" y="0"/>
          <a:ext cx="6433462" cy="643346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CCB84-2028-4458-A2B8-08650E3CFC95}">
      <dsp:nvSpPr>
        <dsp:cNvPr id="0" name=""/>
        <dsp:cNvSpPr/>
      </dsp:nvSpPr>
      <dsp:spPr>
        <a:xfrm>
          <a:off x="3244323" y="646801"/>
          <a:ext cx="4181750" cy="1522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социальных услуг ИППСУ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8666" y="721144"/>
        <a:ext cx="4033064" cy="1374235"/>
      </dsp:txXfrm>
    </dsp:sp>
    <dsp:sp modelId="{DC3DCFE7-6D51-45A7-A162-CEE73CFD3981}">
      <dsp:nvSpPr>
        <dsp:cNvPr id="0" name=""/>
        <dsp:cNvSpPr/>
      </dsp:nvSpPr>
      <dsp:spPr>
        <a:xfrm>
          <a:off x="3244323" y="2360087"/>
          <a:ext cx="4181750" cy="1522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 диагностической оценки 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8666" y="2434430"/>
        <a:ext cx="4033064" cy="1374235"/>
      </dsp:txXfrm>
    </dsp:sp>
    <dsp:sp modelId="{1F345511-1BB5-4B2E-A41B-D028A1E0788B}">
      <dsp:nvSpPr>
        <dsp:cNvPr id="0" name=""/>
        <dsp:cNvSpPr/>
      </dsp:nvSpPr>
      <dsp:spPr>
        <a:xfrm>
          <a:off x="3244323" y="4073374"/>
          <a:ext cx="4181750" cy="1522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Потребности и ресурс семьи 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8666" y="4147717"/>
        <a:ext cx="4033064" cy="1374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95017-F779-4F34-8F67-9E9C0B7DC2B6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ЗПР</a:t>
          </a:r>
          <a:endParaRPr lang="ru-RU" sz="4000" kern="1200" dirty="0"/>
        </a:p>
      </dsp:txBody>
      <dsp:txXfrm rot="-5400000">
        <a:off x="3909687" y="313106"/>
        <a:ext cx="1202866" cy="1382606"/>
      </dsp:txXfrm>
    </dsp:sp>
    <dsp:sp modelId="{43204032-7C37-44F5-8E85-BAE07B49CB5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02368-672D-4824-9804-667E1B8D1C49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РАС</a:t>
          </a:r>
          <a:endParaRPr lang="ru-RU" sz="3600" kern="1200" dirty="0"/>
        </a:p>
      </dsp:txBody>
      <dsp:txXfrm rot="-5400000">
        <a:off x="2022380" y="313106"/>
        <a:ext cx="1202866" cy="1382606"/>
      </dsp:txXfrm>
    </dsp:sp>
    <dsp:sp modelId="{71B666F1-D80D-430C-9F9C-AFFE596D8F98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ЗППР</a:t>
          </a:r>
          <a:endParaRPr lang="ru-RU" sz="3200" kern="1200" dirty="0"/>
        </a:p>
      </dsp:txBody>
      <dsp:txXfrm rot="-5400000">
        <a:off x="2962418" y="2018030"/>
        <a:ext cx="1202866" cy="1382606"/>
      </dsp:txXfrm>
    </dsp:sp>
    <dsp:sp modelId="{373D0A85-7D84-4FF5-982E-D78C075D0824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C5703-5864-4DDF-806B-BED2105E23E2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УО</a:t>
          </a:r>
          <a:endParaRPr lang="ru-RU" sz="3600" kern="1200" dirty="0"/>
        </a:p>
      </dsp:txBody>
      <dsp:txXfrm rot="-5400000">
        <a:off x="4849725" y="2018030"/>
        <a:ext cx="1202866" cy="1382606"/>
      </dsp:txXfrm>
    </dsp:sp>
    <dsp:sp modelId="{819004C8-AD1A-47B2-A08C-C5C25C8B8838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оп ЦНС</a:t>
          </a:r>
          <a:endParaRPr lang="ru-RU" sz="3800" kern="1200" dirty="0"/>
        </a:p>
      </dsp:txBody>
      <dsp:txXfrm rot="-5400000">
        <a:off x="3909687" y="3722953"/>
        <a:ext cx="1202866" cy="1382606"/>
      </dsp:txXfrm>
    </dsp:sp>
    <dsp:sp modelId="{ED6A6995-6616-4C4D-AB8E-6B76B463FD7C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9F829-F162-4EB2-9831-8D9ED4D89685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ДЦП</a:t>
          </a:r>
          <a:endParaRPr lang="ru-RU" sz="3600" kern="1200" dirty="0"/>
        </a:p>
      </dsp:txBody>
      <dsp:txXfrm rot="-5400000">
        <a:off x="2022380" y="3722953"/>
        <a:ext cx="1202866" cy="1382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DAB6E-E725-4261-80CB-B43DD76E9249}">
      <dsp:nvSpPr>
        <dsp:cNvPr id="0" name=""/>
        <dsp:cNvSpPr/>
      </dsp:nvSpPr>
      <dsp:spPr>
        <a:xfrm>
          <a:off x="1775912" y="285921"/>
          <a:ext cx="3785615" cy="378561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дети от 0 до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 лет, с выявленными нарушениями в развитии</a:t>
          </a:r>
          <a:endParaRPr lang="ru-RU" sz="1400" kern="1200" dirty="0"/>
        </a:p>
      </dsp:txBody>
      <dsp:txXfrm>
        <a:off x="3771022" y="1088111"/>
        <a:ext cx="1352005" cy="1126671"/>
      </dsp:txXfrm>
    </dsp:sp>
    <dsp:sp modelId="{CF26481C-FFE1-437D-92CD-CF7ED158F553}">
      <dsp:nvSpPr>
        <dsp:cNvPr id="0" name=""/>
        <dsp:cNvSpPr/>
      </dsp:nvSpPr>
      <dsp:spPr>
        <a:xfrm>
          <a:off x="1694180" y="407096"/>
          <a:ext cx="3793148" cy="3813666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родители, воспитывающие детей-инвалидов, детей с ОВЗ, а также детей, испытывающих трудности в социальной адаптации</a:t>
          </a:r>
          <a:endParaRPr lang="ru-RU" sz="1300" kern="1200" dirty="0"/>
        </a:p>
      </dsp:txBody>
      <dsp:txXfrm>
        <a:off x="2597311" y="2881439"/>
        <a:ext cx="2032043" cy="998817"/>
      </dsp:txXfrm>
    </dsp:sp>
    <dsp:sp modelId="{AAF69271-E967-44B7-A949-47ECDC972E16}">
      <dsp:nvSpPr>
        <dsp:cNvPr id="0" name=""/>
        <dsp:cNvSpPr/>
      </dsp:nvSpPr>
      <dsp:spPr>
        <a:xfrm>
          <a:off x="1619981" y="285921"/>
          <a:ext cx="3785615" cy="378561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дети от 0 до 3 лет с риском возникновения нарушений в развитии </a:t>
          </a:r>
          <a:endParaRPr lang="ru-RU" sz="1400" kern="1200" dirty="0"/>
        </a:p>
      </dsp:txBody>
      <dsp:txXfrm>
        <a:off x="2058482" y="1088111"/>
        <a:ext cx="1352005" cy="1126671"/>
      </dsp:txXfrm>
    </dsp:sp>
    <dsp:sp modelId="{7B9D2A0F-E6EC-4597-82C2-EB0116B893B2}">
      <dsp:nvSpPr>
        <dsp:cNvPr id="0" name=""/>
        <dsp:cNvSpPr/>
      </dsp:nvSpPr>
      <dsp:spPr>
        <a:xfrm>
          <a:off x="1514522" y="65996"/>
          <a:ext cx="4254310" cy="42543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154258-0989-47F9-B89A-04431B8A6313}">
      <dsp:nvSpPr>
        <dsp:cNvPr id="0" name=""/>
        <dsp:cNvSpPr/>
      </dsp:nvSpPr>
      <dsp:spPr>
        <a:xfrm>
          <a:off x="1463563" y="186401"/>
          <a:ext cx="4254310" cy="42543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E73211-04CF-4572-B631-D83A27B6733A}">
      <dsp:nvSpPr>
        <dsp:cNvPr id="0" name=""/>
        <dsp:cNvSpPr/>
      </dsp:nvSpPr>
      <dsp:spPr>
        <a:xfrm>
          <a:off x="1385321" y="51574"/>
          <a:ext cx="4254310" cy="42543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0A7D7-6834-403B-ACE2-39A76CE7320F}">
      <dsp:nvSpPr>
        <dsp:cNvPr id="0" name=""/>
        <dsp:cNvSpPr/>
      </dsp:nvSpPr>
      <dsp:spPr>
        <a:xfrm>
          <a:off x="1527" y="0"/>
          <a:ext cx="6655811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0" kern="1200" dirty="0" smtClean="0">
              <a:latin typeface="Bookman Old Style" panose="02050604050505020204" pitchFamily="18" charset="0"/>
            </a:rPr>
            <a:t>группа кратковременного пребывания</a:t>
          </a:r>
          <a:endParaRPr lang="ru-RU" sz="3700" b="0" kern="1200" dirty="0"/>
        </a:p>
      </dsp:txBody>
      <dsp:txXfrm>
        <a:off x="56664" y="55137"/>
        <a:ext cx="6545537" cy="1772226"/>
      </dsp:txXfrm>
    </dsp:sp>
    <dsp:sp modelId="{4AD47AF3-3467-46EE-B959-E674CD574A8B}">
      <dsp:nvSpPr>
        <dsp:cNvPr id="0" name=""/>
        <dsp:cNvSpPr/>
      </dsp:nvSpPr>
      <dsp:spPr>
        <a:xfrm>
          <a:off x="763" y="2001772"/>
          <a:ext cx="4347781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700" kern="1200" smtClean="0">
              <a:latin typeface="Bookman Old Style" panose="02050604050505020204" pitchFamily="18" charset="0"/>
            </a:rPr>
            <a:t>дети-инвалиды и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700" kern="1200" smtClean="0">
              <a:latin typeface="Bookman Old Style" panose="02050604050505020204" pitchFamily="18" charset="0"/>
            </a:rPr>
            <a:t>дети с ограниченными возможностями здоровья</a:t>
          </a:r>
          <a:endParaRPr lang="ru-RU" sz="2700" kern="1200" dirty="0"/>
        </a:p>
      </dsp:txBody>
      <dsp:txXfrm>
        <a:off x="55900" y="2056909"/>
        <a:ext cx="4237507" cy="1772226"/>
      </dsp:txXfrm>
    </dsp:sp>
    <dsp:sp modelId="{3BD49A2E-5427-48A7-BEBF-3AF9FE754783}">
      <dsp:nvSpPr>
        <dsp:cNvPr id="0" name=""/>
        <dsp:cNvSpPr/>
      </dsp:nvSpPr>
      <dsp:spPr>
        <a:xfrm>
          <a:off x="763" y="4003507"/>
          <a:ext cx="2129178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latin typeface="Bookman Old Style" panose="02050604050505020204" pitchFamily="18" charset="0"/>
            </a:rPr>
            <a:t>ИППСУ</a:t>
          </a:r>
          <a:endParaRPr lang="ru-RU" sz="2800" kern="1200" dirty="0">
            <a:latin typeface="Bookman Old Style" panose="02050604050505020204" pitchFamily="18" charset="0"/>
          </a:endParaRPr>
        </a:p>
      </dsp:txBody>
      <dsp:txXfrm>
        <a:off x="55900" y="4058644"/>
        <a:ext cx="2018904" cy="1772226"/>
      </dsp:txXfrm>
    </dsp:sp>
    <dsp:sp modelId="{75523CFD-A565-4C44-BC9F-2823CE66A32C}">
      <dsp:nvSpPr>
        <dsp:cNvPr id="0" name=""/>
        <dsp:cNvSpPr/>
      </dsp:nvSpPr>
      <dsp:spPr>
        <a:xfrm>
          <a:off x="2219367" y="4003507"/>
          <a:ext cx="2129178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kern="1200" smtClean="0">
              <a:latin typeface="Bookman Old Style" panose="02050604050505020204" pitchFamily="18" charset="0"/>
            </a:rPr>
            <a:t>от 1 часа до 3 часов</a:t>
          </a:r>
        </a:p>
        <a:p>
          <a:pPr lvl="0">
            <a:spcBef>
              <a:spcPct val="0"/>
            </a:spcBef>
          </a:pPr>
          <a:endParaRPr lang="ru-RU" sz="1900" kern="1200" dirty="0"/>
        </a:p>
      </dsp:txBody>
      <dsp:txXfrm>
        <a:off x="2274504" y="4058644"/>
        <a:ext cx="2018904" cy="1772226"/>
      </dsp:txXfrm>
    </dsp:sp>
    <dsp:sp modelId="{C0B98A20-9C90-4840-9DBF-74CC9105DA65}">
      <dsp:nvSpPr>
        <dsp:cNvPr id="0" name=""/>
        <dsp:cNvSpPr/>
      </dsp:nvSpPr>
      <dsp:spPr>
        <a:xfrm>
          <a:off x="4527396" y="2001772"/>
          <a:ext cx="2129178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>
              <a:latin typeface="Bookman Old Style" panose="02050604050505020204" pitchFamily="18" charset="0"/>
            </a:rPr>
            <a:t> 3 - 8 лет </a:t>
          </a:r>
          <a:endParaRPr lang="ru-RU" sz="2700" kern="1200" dirty="0"/>
        </a:p>
      </dsp:txBody>
      <dsp:txXfrm>
        <a:off x="4582533" y="2056909"/>
        <a:ext cx="2018904" cy="1772226"/>
      </dsp:txXfrm>
    </dsp:sp>
    <dsp:sp modelId="{DBF1EC30-68A7-4098-B561-981DC2105270}">
      <dsp:nvSpPr>
        <dsp:cNvPr id="0" name=""/>
        <dsp:cNvSpPr/>
      </dsp:nvSpPr>
      <dsp:spPr>
        <a:xfrm>
          <a:off x="4527396" y="4003507"/>
          <a:ext cx="2129178" cy="18825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latin typeface="Bookman Old Style" panose="02050604050505020204" pitchFamily="18" charset="0"/>
            </a:rPr>
            <a:t>без законного представителя</a:t>
          </a:r>
          <a:endParaRPr lang="ru-RU" sz="1900" kern="1200" dirty="0">
            <a:latin typeface="Bookman Old Style" panose="02050604050505020204" pitchFamily="18" charset="0"/>
          </a:endParaRPr>
        </a:p>
      </dsp:txBody>
      <dsp:txXfrm>
        <a:off x="4582533" y="4058644"/>
        <a:ext cx="2018904" cy="1772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5F1F-3471-40D7-9918-0593D012992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F25A3-652E-4524-8D7A-6F3A33605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25A3-652E-4524-8D7A-6F3A3360576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77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25A3-652E-4524-8D7A-6F3A336057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5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17ECA-6854-7D4A-B922-913147526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F2B1DE-5605-1A4E-BAD7-B0E6D9598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0A645-39DF-B348-B4CC-F7694369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B97796-CE1C-8046-BF67-440CE1F8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7FCABD-45D7-084D-96BA-DA979E31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3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C5F4C-0644-154B-9043-B73C31D0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80BA1C-BF78-5642-9598-AE4248C07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9E7D5-4E39-7C4B-A9F6-8DBE3DD7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490C99-8B2F-8145-8EDE-0ECFD65A5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55C6D-CAC1-3747-9AD7-A3C6F19D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4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934246-7F6D-2F45-80C7-0989B3DBD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2EDD1B-4121-874E-A520-5B6C6F260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8E45F-1897-A843-842D-D37004F1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F240-C94D-CD45-82C0-6C2CEC0F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D47E6-9423-374B-BA4B-873D726F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53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270D0-CA68-1743-B525-951AEE20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AA674-63EF-FD45-9DFC-0A262CFB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E86CC-F4F3-6D45-B452-9CD6CB0E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AB668-4CEB-DC44-91C6-9C56AF29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79DA47-95AA-0540-AFD4-713940AA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B609F-C89E-F84E-900D-129ECD8C6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1E944-E2A9-BE41-9A4B-531B681B5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134B8-405C-F342-90D3-4A0D7FAE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16618-8B95-7F43-8064-B4C45705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2AC0D-A15A-CA46-BC47-CD71B9AD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0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51867-832B-4A48-8A3E-3335FEE6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D1A0CA-4431-B341-A559-5E77279DE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1F568-87B7-BE4D-8103-CC525A704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75D43-74E9-8445-BF6D-90E05DF6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225B8C-AEA3-3A48-A447-AA3B6C5D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D38F00-692F-A846-B84A-5F3F6D13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4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47E91-E253-0E47-9330-5C581C5D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A2901F-9965-C94F-840B-E8257A815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E275AC-22C9-604B-A7D1-1FF579229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5F2149-EC28-7344-A9BE-941D5D99F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38CB95-4EB3-7648-A2BC-51C20A05C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454925-2C96-8544-B2BB-5E1DDB35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68258D-53C7-3A43-A9F2-91D80981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F6D98B-FD48-564D-AD14-BFCFD99F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5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1742C-AD47-2740-96DC-0CF1F5A5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1EF5B3-6B22-5246-8D95-4DD2DBA7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824889-B41C-AB43-8A44-034F5F59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B14CAC-1461-4D48-8B66-5FA3A164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7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37A63B-466B-3949-B1E9-BECA363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788F72-A8C1-0041-ABDE-170AA62F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754426-4790-1340-98DE-87F6D136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8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FCF86-D7EB-D644-99B8-2FDAA77E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D6938-D702-0A42-94FF-2306B554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22E3C5-DBBA-2C47-A498-6F1F32BB6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73D272-0DD7-5549-AEBD-5E20DA78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D7893-1E82-4244-B606-76E6C149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1D9432-AF7B-B64F-A0AC-BC96C6CE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5F364-CAF5-4942-9918-E2C43A60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81EB13-1B94-554C-95E4-3EB9D3867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7829C4-0F2E-794E-BCC9-D4C7FB51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ECACD3-5759-FA42-9D1A-6027D85C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63E2E9-061A-8A44-9BC2-0F4108A4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08856F-C0B4-134A-AE04-04A15AC5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5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D57D3-8652-F543-A18D-2F81E5D1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B50927-EBF5-1D42-BAC0-A0A1DD130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2DA97-6AE0-0942-9990-50C496994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BB7D-ACD0-FF41-B616-7A16B9A25C24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CDB80A-3C78-0645-B4D6-8DF82C548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0C14C-D63A-7A43-8AB1-783D84708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33A74-76AF-EE4B-AB6C-CDE223B55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9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9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7.jpeg"/><Relationship Id="rId10" Type="http://schemas.microsoft.com/office/2007/relationships/diagramDrawing" Target="../diagrams/drawing5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microsoft.com/office/2007/relationships/hdphoto" Target="../media/hdphoto2.wdp"/><Relationship Id="rId4" Type="http://schemas.openxmlformats.org/officeDocument/2006/relationships/diagramData" Target="../diagrams/data6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0B3F-6EF5-7246-95B9-0114FE26A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2121" y="2467428"/>
            <a:ext cx="6883854" cy="23876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47773F"/>
                </a:solidFill>
                <a:latin typeface="a_Futurica ExtraBold" panose="020B0402020204020303" pitchFamily="34" charset="0"/>
              </a:rPr>
              <a:t>Индивидуальная траектория реабилитации детей с особенностями развития и социальное сопровождение их семей</a:t>
            </a:r>
            <a:endParaRPr lang="ru-RU" sz="3600" b="1" dirty="0">
              <a:solidFill>
                <a:srgbClr val="47773F"/>
              </a:solidFill>
              <a:latin typeface="a_Futurica ExtraBold" panose="020B04020202040203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6DDAB-3B02-CE48-BC01-BEB0A9F5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6" y="0"/>
            <a:ext cx="5991223" cy="314471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E8B44F-334F-154B-A645-4AF47E33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8503" y="4953041"/>
            <a:ext cx="5510212" cy="1731358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Фрилинг Татьяна Геннадьевна</a:t>
            </a:r>
            <a:endParaRPr lang="ru-RU" sz="2000" dirty="0">
              <a:solidFill>
                <a:srgbClr val="87B11C"/>
              </a:solidFill>
              <a:latin typeface="GEOMETRIA-MEDIUM" panose="020B0503020204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директор государственного бюджетного учреждения Новосибирской области «Центр помощи детям, оставшимся без попечения родителей «Рассвет» </a:t>
            </a:r>
            <a:endParaRPr lang="ru-RU" sz="2000" dirty="0">
              <a:solidFill>
                <a:srgbClr val="87B11C"/>
              </a:solidFill>
              <a:latin typeface="GEOMETRIA-MEDIUM" panose="020B05030202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8167"/>
          <a:stretch/>
        </p:blipFill>
        <p:spPr>
          <a:xfrm>
            <a:off x="20480" y="2"/>
            <a:ext cx="3236303" cy="2467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/>
          <a:stretch/>
        </p:blipFill>
        <p:spPr>
          <a:xfrm>
            <a:off x="1980858" y="2467429"/>
            <a:ext cx="2966015" cy="2144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9" r="6636"/>
          <a:stretch/>
        </p:blipFill>
        <p:spPr>
          <a:xfrm>
            <a:off x="2665312" y="0"/>
            <a:ext cx="2281561" cy="2467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849"/>
          <a:stretch/>
        </p:blipFill>
        <p:spPr>
          <a:xfrm>
            <a:off x="-1" y="2467430"/>
            <a:ext cx="1980859" cy="214448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D:\УСЛУГИ\DSC_00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4416" r="10765" b="5091"/>
          <a:stretch/>
        </p:blipFill>
        <p:spPr bwMode="auto">
          <a:xfrm>
            <a:off x="-1" y="4611915"/>
            <a:ext cx="3198114" cy="224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6546" r="47912" b="21665"/>
          <a:stretch/>
        </p:blipFill>
        <p:spPr>
          <a:xfrm>
            <a:off x="3198113" y="4611916"/>
            <a:ext cx="1739541" cy="22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8491" b="15914"/>
          <a:stretch/>
        </p:blipFill>
        <p:spPr>
          <a:xfrm>
            <a:off x="152399" y="125364"/>
            <a:ext cx="4376056" cy="2904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r="12920"/>
          <a:stretch/>
        </p:blipFill>
        <p:spPr>
          <a:xfrm>
            <a:off x="8873576" y="193132"/>
            <a:ext cx="3029895" cy="283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53" y="3222171"/>
            <a:ext cx="5012871" cy="3341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" r="22729" b="18466"/>
          <a:stretch/>
        </p:blipFill>
        <p:spPr>
          <a:xfrm>
            <a:off x="4636721" y="125364"/>
            <a:ext cx="4128588" cy="28812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8" b="13650"/>
          <a:stretch/>
        </p:blipFill>
        <p:spPr>
          <a:xfrm>
            <a:off x="263146" y="3222171"/>
            <a:ext cx="4787825" cy="33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7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29" y="0"/>
            <a:ext cx="12192000" cy="6858000"/>
          </a:xfrm>
          <a:prstGeom prst="rect">
            <a:avLst/>
          </a:prstGeom>
        </p:spPr>
      </p:pic>
      <p:pic>
        <p:nvPicPr>
          <p:cNvPr id="6" name="Picture 3" descr="D:\МЕДИА ФАЙЛЫ\2020\ОБОРУДОВАНИЕ Курс на общение\IMG_09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8" t="11223" r="8407" b="29149"/>
          <a:stretch/>
        </p:blipFill>
        <p:spPr bwMode="auto">
          <a:xfrm rot="5400000">
            <a:off x="8585803" y="-155634"/>
            <a:ext cx="3443532" cy="375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МЕДИА ФАЙЛЫ\2020\ОБОРУДОВАНИЕ Курс на общение\IMG_09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281"/>
          <a:stretch/>
        </p:blipFill>
        <p:spPr bwMode="auto">
          <a:xfrm flipH="1">
            <a:off x="-135729" y="0"/>
            <a:ext cx="4776107" cy="353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88" y="3433617"/>
            <a:ext cx="5177250" cy="3451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29" y="3443531"/>
            <a:ext cx="5147508" cy="3431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58" y="0"/>
            <a:ext cx="4593318" cy="34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5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29" y="0"/>
            <a:ext cx="12192000" cy="6858000"/>
          </a:xfrm>
          <a:prstGeom prst="rect">
            <a:avLst/>
          </a:prstGeom>
        </p:spPr>
      </p:pic>
      <p:pic>
        <p:nvPicPr>
          <p:cNvPr id="11" name="Picture 4" descr="D:\МЕДИА ФАЙЛЫ\Открытые занятия педагогов\Открытое занятие Крышталева 2018 г\DSC_0044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" b="1666"/>
          <a:stretch/>
        </p:blipFill>
        <p:spPr bwMode="auto">
          <a:xfrm>
            <a:off x="907450" y="-10198"/>
            <a:ext cx="4829322" cy="336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МЕДИА ФАЙЛЫ\РАННЯЯ ПОМОЩЬ ЗАНЯТИЯ\DSC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16951" r="12472" b="7608"/>
          <a:stretch/>
        </p:blipFill>
        <p:spPr bwMode="auto">
          <a:xfrm>
            <a:off x="6302829" y="1"/>
            <a:ext cx="5225143" cy="343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ЕДИА ФАЙЛЫ\2020\8 марта\DSC_0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086"/>
          <a:stretch/>
        </p:blipFill>
        <p:spPr bwMode="auto">
          <a:xfrm>
            <a:off x="5236028" y="3393218"/>
            <a:ext cx="5338040" cy="345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3965" r="18649" b="12201"/>
          <a:stretch/>
        </p:blipFill>
        <p:spPr>
          <a:xfrm>
            <a:off x="0" y="3353488"/>
            <a:ext cx="4784190" cy="3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7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29" y="0"/>
            <a:ext cx="12192000" cy="6858000"/>
          </a:xfrm>
          <a:prstGeom prst="rect">
            <a:avLst/>
          </a:prstGeom>
        </p:spPr>
      </p:pic>
      <p:pic>
        <p:nvPicPr>
          <p:cNvPr id="3" name="Picture 6" descr="D:\МЕДИА ФАЙЛЫ\2019\РАННЯЯ ПОМОЩЬ ЗАНЯТИЯ\Новая папка\DSC_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t="8885" r="1649" b="10075"/>
          <a:stretch/>
        </p:blipFill>
        <p:spPr bwMode="auto">
          <a:xfrm>
            <a:off x="0" y="115924"/>
            <a:ext cx="4660836" cy="320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r="4825"/>
          <a:stretch/>
        </p:blipFill>
        <p:spPr>
          <a:xfrm>
            <a:off x="0" y="3491995"/>
            <a:ext cx="4724371" cy="3173881"/>
          </a:xfrm>
          <a:prstGeom prst="rect">
            <a:avLst/>
          </a:prstGeom>
        </p:spPr>
      </p:pic>
      <p:pic>
        <p:nvPicPr>
          <p:cNvPr id="6" name="Picture 3" descr="D:\МЕДИА ФАЙЛЫ\2019\РАННЯЯ ПОМОЩЬ ЗАНЯТИЯ\DSC_0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"/>
          <a:stretch/>
        </p:blipFill>
        <p:spPr bwMode="auto">
          <a:xfrm>
            <a:off x="4793378" y="3267072"/>
            <a:ext cx="4863287" cy="339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-fotki.yandex.ru/get/6738/192316549.49f/0_10fdcc_b32559ae_ori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/>
          <a:stretch/>
        </p:blipFill>
        <p:spPr bwMode="auto">
          <a:xfrm>
            <a:off x="5626100" y="-12700"/>
            <a:ext cx="6496442" cy="480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743">
            <a:off x="6048581" y="1414792"/>
            <a:ext cx="3121179" cy="18186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39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6DDAB-3B02-CE48-BC01-BEB0A9F5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7" y="12192"/>
            <a:ext cx="5991223" cy="314471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E8B44F-334F-154B-A645-4AF47E33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3886" y="3622883"/>
            <a:ext cx="6368366" cy="2027375"/>
          </a:xfrm>
        </p:spPr>
        <p:txBody>
          <a:bodyPr>
            <a:normAutofit fontScale="925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Фрилинг Татьяна Геннадьевна</a:t>
            </a:r>
            <a:endParaRPr lang="ru-RU" dirty="0">
              <a:solidFill>
                <a:srgbClr val="87B11C"/>
              </a:solidFill>
              <a:latin typeface="GEOMETRIA-MEDIUM" panose="020B0503020204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solidFill>
                  <a:srgbClr val="87B11C"/>
                </a:solidFill>
                <a:latin typeface="GEOMETRIA-MEDIUM" panose="020B0503020204020204" pitchFamily="34" charset="0"/>
              </a:rPr>
              <a:t>д</a:t>
            </a:r>
            <a:r>
              <a:rPr lang="ru-RU" sz="2000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иректор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государственного бюджетного учреждения Новосибирской области «Центр помощи детям, оставшимся без попечения родителей «Рассвет»</a:t>
            </a:r>
            <a:endParaRPr lang="ru-RU" sz="1800" dirty="0">
              <a:solidFill>
                <a:srgbClr val="87B11C"/>
              </a:solidFill>
              <a:latin typeface="GEOMETRIA-MEDIUM" panose="020B0503020204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484553-9468-E442-B557-5FA8C44E469F}"/>
              </a:ext>
            </a:extLst>
          </p:cNvPr>
          <p:cNvSpPr/>
          <p:nvPr/>
        </p:nvSpPr>
        <p:spPr>
          <a:xfrm>
            <a:off x="6932070" y="5675891"/>
            <a:ext cx="250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7B11C"/>
                </a:solidFill>
                <a:latin typeface="GEOMETRIA-MEDIUM" panose="020B0503020204020204" pitchFamily="34" charset="0"/>
              </a:rPr>
              <a:t>+</a:t>
            </a:r>
            <a:r>
              <a:rPr lang="ru-RU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7-383-270-68-11</a:t>
            </a:r>
            <a:endParaRPr lang="ru-RU" dirty="0">
              <a:solidFill>
                <a:srgbClr val="87B11C"/>
              </a:solidFill>
              <a:latin typeface="GEOMETRIA-MEDIUM" panose="020B05030202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1DF429-9386-A44C-84F4-85A83B4AF767}"/>
              </a:ext>
            </a:extLst>
          </p:cNvPr>
          <p:cNvSpPr/>
          <p:nvPr/>
        </p:nvSpPr>
        <p:spPr>
          <a:xfrm>
            <a:off x="10004716" y="5673493"/>
            <a:ext cx="1692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7B11C"/>
                </a:solidFill>
                <a:latin typeface="GEOMETRIA-MEDIUM" panose="020B0503020204020204" pitchFamily="34" charset="0"/>
              </a:rPr>
              <a:t>tfriling2018</a:t>
            </a:r>
            <a:endParaRPr lang="ru-RU" dirty="0">
              <a:solidFill>
                <a:srgbClr val="87B11C"/>
              </a:solidFill>
              <a:latin typeface="GEOMETRIA-MEDIUM" panose="020B0503020204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3859EF1-CBB6-034E-9F51-C96950E7E243}"/>
              </a:ext>
            </a:extLst>
          </p:cNvPr>
          <p:cNvCxnSpPr/>
          <p:nvPr/>
        </p:nvCxnSpPr>
        <p:spPr>
          <a:xfrm>
            <a:off x="657860" y="4171798"/>
            <a:ext cx="5542917" cy="0"/>
          </a:xfrm>
          <a:prstGeom prst="line">
            <a:avLst/>
          </a:prstGeom>
          <a:ln w="28575">
            <a:solidFill>
              <a:srgbClr val="47773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7EE4D2-6D3D-C24C-BC32-F8DE28ABB45C}"/>
              </a:ext>
            </a:extLst>
          </p:cNvPr>
          <p:cNvSpPr/>
          <p:nvPr/>
        </p:nvSpPr>
        <p:spPr>
          <a:xfrm>
            <a:off x="8290560" y="6230685"/>
            <a:ext cx="182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87B11C"/>
                </a:solidFill>
                <a:latin typeface="GEOMETRIA-MEDIUM" panose="020B0503020204020204" pitchFamily="34" charset="0"/>
              </a:rPr>
              <a:t>рассвет.дети</a:t>
            </a:r>
            <a:endParaRPr lang="ru-RU" dirty="0">
              <a:solidFill>
                <a:srgbClr val="87B11C"/>
              </a:solidFill>
              <a:latin typeface="GEOMETRIA-MEDIUM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1646E9-294D-7341-B520-FA7668FC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99" y="5648686"/>
            <a:ext cx="440194" cy="4222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19964A-C2D2-1A49-86B9-1A47CD61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854" y="5608585"/>
            <a:ext cx="440193" cy="440193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47F0B3F-6EF5-7246-95B9-0114FE26A568}"/>
              </a:ext>
            </a:extLst>
          </p:cNvPr>
          <p:cNvSpPr txBox="1">
            <a:spLocks/>
          </p:cNvSpPr>
          <p:nvPr/>
        </p:nvSpPr>
        <p:spPr>
          <a:xfrm>
            <a:off x="452386" y="977075"/>
            <a:ext cx="6883854" cy="3017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7773F"/>
                </a:solidFill>
                <a:latin typeface="a_Futurica ExtraBold" panose="020B0402020204020303" pitchFamily="34" charset="0"/>
              </a:rPr>
              <a:t>Индивидуальная траектория реабилитации детей с особенностями развития и социальное сопровождение их семей</a:t>
            </a:r>
            <a:endParaRPr lang="ru-RU" sz="3600" b="1" dirty="0">
              <a:solidFill>
                <a:srgbClr val="47773F"/>
              </a:solidFill>
              <a:latin typeface="a_Futurica ExtraBold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9"/>
          <a:stretch/>
        </p:blipFill>
        <p:spPr>
          <a:xfrm>
            <a:off x="0" y="-32659"/>
            <a:ext cx="4675408" cy="346165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D:\МЕДИА ФАЙЛЫ\2019\РАННЯЯ ПОМОЩЬ ЗАНЯТИЯ\20190531_154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07" y="0"/>
            <a:ext cx="4834618" cy="36259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ЕДИА ФАЙЛЫ\ВЫЕЗДНОЙ СЕМИНАР ПО СЛУЖБЕ РАННЕЙ ПОМОЩИ\семинар 28.11.2018\DSC_00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/>
        </p:blipFill>
        <p:spPr bwMode="auto">
          <a:xfrm>
            <a:off x="150689" y="3113606"/>
            <a:ext cx="5193573" cy="386729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/>
          <a:stretch/>
        </p:blipFill>
        <p:spPr>
          <a:xfrm>
            <a:off x="5494951" y="3113606"/>
            <a:ext cx="5219791" cy="38058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02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453823" y="191500"/>
          <a:ext cx="11085034" cy="641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891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45433822"/>
              </p:ext>
            </p:extLst>
          </p:nvPr>
        </p:nvGraphicFramePr>
        <p:xfrm>
          <a:off x="-108858" y="1063846"/>
          <a:ext cx="11907297" cy="56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7F0B3F-6EF5-7246-95B9-0114FE26A568}"/>
              </a:ext>
            </a:extLst>
          </p:cNvPr>
          <p:cNvSpPr txBox="1">
            <a:spLocks/>
          </p:cNvSpPr>
          <p:nvPr/>
        </p:nvSpPr>
        <p:spPr>
          <a:xfrm>
            <a:off x="2671763" y="-661877"/>
            <a:ext cx="664640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47773F"/>
                </a:solidFill>
                <a:latin typeface="a_Futurica ExtraBold" panose="020B0402020204020303" pitchFamily="34" charset="0"/>
              </a:rPr>
              <a:t>Маршрут семьи</a:t>
            </a:r>
            <a:endParaRPr lang="ru-RU" sz="5400" b="1" dirty="0">
              <a:solidFill>
                <a:srgbClr val="47773F"/>
              </a:solidFill>
              <a:latin typeface="a_Futurica ExtraBold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15775559"/>
              </p:ext>
            </p:extLst>
          </p:nvPr>
        </p:nvGraphicFramePr>
        <p:xfrm>
          <a:off x="0" y="424538"/>
          <a:ext cx="7453667" cy="643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9236" y="1748443"/>
            <a:ext cx="2029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50246289"/>
              </p:ext>
            </p:extLst>
          </p:nvPr>
        </p:nvGraphicFramePr>
        <p:xfrm>
          <a:off x="5758834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7643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" y="160521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73266" y="256125"/>
            <a:ext cx="9147677" cy="6214314"/>
            <a:chOff x="573266" y="256125"/>
            <a:chExt cx="9147677" cy="621431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698256" y="4679616"/>
              <a:ext cx="7022687" cy="1790823"/>
              <a:chOff x="2025717" y="4321629"/>
              <a:chExt cx="5739706" cy="1434786"/>
            </a:xfrm>
          </p:grpSpPr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2025717" y="4321629"/>
                <a:ext cx="5605169" cy="1265614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59066" y="4428394"/>
                <a:ext cx="5506357" cy="1328021"/>
              </a:xfrm>
              <a:prstGeom prst="round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ступень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подготовка к самостоятельной жизни по социально-средовой адаптации «Особый дом» с применением технологий оккупациональной терапии для детей в возрасте от 12 до 18 лет в условиях групп кратковременного пребывания.</a:t>
                </a:r>
                <a:endParaRPr lang="ru-RU" dirty="0"/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1651521" y="256125"/>
              <a:ext cx="4836365" cy="1853714"/>
              <a:chOff x="1331685" y="467704"/>
              <a:chExt cx="5553936" cy="1609483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1331685" y="467704"/>
                <a:ext cx="5366423" cy="1471596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535267" y="658045"/>
                <a:ext cx="5350354" cy="1419142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ступень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ранняя помощь в условиях краткосрочного пребывания семей, воспитывающих детей в возрасте от 0 до 3 лет с нарушениями или риском развития нарушений.</a:t>
                </a: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2141045" y="2338592"/>
              <a:ext cx="5478956" cy="2110544"/>
              <a:chOff x="1513114" y="2385105"/>
              <a:chExt cx="5675086" cy="1640521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1513114" y="2385105"/>
                <a:ext cx="5606143" cy="1390412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1650531" y="2493138"/>
                <a:ext cx="5537669" cy="1532488"/>
              </a:xfrm>
              <a:prstGeom prst="roundRect">
                <a:avLst/>
              </a:prstGeom>
              <a:ln w="19050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ступень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комплексная абилитация/реабилитация детей с ограничениями жизнедеятельности, детей-инвалидов в возрасте от 3 до 12 лет в рамках деятельности групп кратковременного и дневного пребывания.</a:t>
                </a:r>
              </a:p>
            </p:txBody>
          </p:sp>
        </p:grpSp>
        <p:sp>
          <p:nvSpPr>
            <p:cNvPr id="7" name="Выгнутая влево стрелка 6"/>
            <p:cNvSpPr/>
            <p:nvPr/>
          </p:nvSpPr>
          <p:spPr>
            <a:xfrm rot="20876729">
              <a:off x="573266" y="999218"/>
              <a:ext cx="1086760" cy="2551395"/>
            </a:xfrm>
            <a:prstGeom prst="curvedRightArrow">
              <a:avLst>
                <a:gd name="adj1" fmla="val 25000"/>
                <a:gd name="adj2" fmla="val 52076"/>
                <a:gd name="adj3" fmla="val 51043"/>
              </a:avLst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Выгнутая влево стрелка 7"/>
            <p:cNvSpPr/>
            <p:nvPr/>
          </p:nvSpPr>
          <p:spPr>
            <a:xfrm rot="20523848">
              <a:off x="1108141" y="3726102"/>
              <a:ext cx="1086760" cy="2335816"/>
            </a:xfrm>
            <a:prstGeom prst="curvedRightArrow">
              <a:avLst>
                <a:gd name="adj1" fmla="val 25000"/>
                <a:gd name="adj2" fmla="val 52076"/>
                <a:gd name="adj3" fmla="val 51043"/>
              </a:avLst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"/>
          <a:stretch/>
        </p:blipFill>
        <p:spPr>
          <a:xfrm>
            <a:off x="7780021" y="109214"/>
            <a:ext cx="4368487" cy="30955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75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5369" r="17619" b="19983"/>
          <a:stretch/>
        </p:blipFill>
        <p:spPr>
          <a:xfrm>
            <a:off x="3778096" y="349151"/>
            <a:ext cx="3739293" cy="2697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3" t="2915" r="15589" b="39028"/>
          <a:stretch/>
        </p:blipFill>
        <p:spPr>
          <a:xfrm>
            <a:off x="3825685" y="3404026"/>
            <a:ext cx="3663686" cy="3030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G:\СЛУЖБА РАННЕЙ ПОМОЩИ\20180504_110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8702" r="47309" b="28918"/>
          <a:stretch/>
        </p:blipFill>
        <p:spPr bwMode="auto">
          <a:xfrm>
            <a:off x="7707086" y="3999784"/>
            <a:ext cx="2748258" cy="2434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1417674"/>
              </p:ext>
            </p:extLst>
          </p:nvPr>
        </p:nvGraphicFramePr>
        <p:xfrm>
          <a:off x="6036801" y="-168510"/>
          <a:ext cx="7181510" cy="4506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-31230" y="349151"/>
            <a:ext cx="3743983" cy="6099746"/>
            <a:chOff x="-31230" y="349151"/>
            <a:chExt cx="3743983" cy="609974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31230" y="1337635"/>
              <a:ext cx="3743983" cy="1426092"/>
              <a:chOff x="4103965" y="667456"/>
              <a:chExt cx="6226585" cy="1228031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4909463" y="667456"/>
                <a:ext cx="5421087" cy="12280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углубленная оценка развития ребенка 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103965" y="932251"/>
                <a:ext cx="1199729" cy="68107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0" y="2886235"/>
              <a:ext cx="3698319" cy="1663051"/>
              <a:chOff x="4005420" y="2858985"/>
              <a:chExt cx="6142399" cy="1228031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4726732" y="2858985"/>
                <a:ext cx="5421087" cy="1228031"/>
              </a:xfrm>
              <a:prstGeom prst="round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indent="87313" algn="ctr"/>
                <a:r>
                  <a:rPr lang="ru-RU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промежуточная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итоговая оценка результативности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4005420" y="3163379"/>
                <a:ext cx="1249216" cy="59051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7980" y="4755398"/>
              <a:ext cx="3646913" cy="1693499"/>
              <a:chOff x="4346519" y="4664194"/>
              <a:chExt cx="6246754" cy="1386353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5172187" y="4664194"/>
                <a:ext cx="5421086" cy="1386353"/>
              </a:xfrm>
              <a:prstGeom prst="roundRect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4625" lvl="0" indent="-174625" algn="ctr"/>
                <a:r>
                  <a:rPr lang="ru-RU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последующее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сопровождение ребенка и его семьи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4346519" y="5001653"/>
                <a:ext cx="1397501" cy="67817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Скругленный прямоугольник 10"/>
            <p:cNvSpPr/>
            <p:nvPr/>
          </p:nvSpPr>
          <p:spPr>
            <a:xfrm>
              <a:off x="543749" y="349151"/>
              <a:ext cx="3117407" cy="823155"/>
            </a:xfrm>
            <a:prstGeom prst="roundRect">
              <a:avLst/>
            </a:prstGeom>
            <a:solidFill>
              <a:srgbClr val="D0B3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ступень</a:t>
              </a:r>
              <a:endPara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53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User\Desktop\Новая папка (3)\DSC_07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b="16249"/>
          <a:stretch/>
        </p:blipFill>
        <p:spPr bwMode="auto">
          <a:xfrm>
            <a:off x="4952317" y="94717"/>
            <a:ext cx="7000027" cy="45249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НАДО\DSC_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842" y="3657600"/>
            <a:ext cx="4800598" cy="3200400"/>
          </a:xfrm>
          <a:prstGeom prst="rect">
            <a:avLst/>
          </a:prstGeom>
          <a:noFill/>
        </p:spPr>
      </p:pic>
      <p:pic>
        <p:nvPicPr>
          <p:cNvPr id="5" name="Picture 2" descr="G:\DSC_05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6875" r="1"/>
          <a:stretch/>
        </p:blipFill>
        <p:spPr bwMode="auto">
          <a:xfrm>
            <a:off x="5943600" y="3657600"/>
            <a:ext cx="4772340" cy="3124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4965" r="5979" b="3633"/>
          <a:stretch/>
        </p:blipFill>
        <p:spPr>
          <a:xfrm>
            <a:off x="70803" y="94717"/>
            <a:ext cx="4718184" cy="34696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45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01C74-1BF7-324B-BF42-ECBD9914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МЕДИА ФАЙЛЫ\дети детские домики\uYjQQ6NN8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05" y="667154"/>
            <a:ext cx="3950939" cy="26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3362094"/>
              </p:ext>
            </p:extLst>
          </p:nvPr>
        </p:nvGraphicFramePr>
        <p:xfrm>
          <a:off x="298633" y="667154"/>
          <a:ext cx="6657339" cy="588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54605" y="3376487"/>
            <a:ext cx="2594741" cy="31767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61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497</Words>
  <Application>Microsoft Office PowerPoint</Application>
  <PresentationFormat>Широкоэкранный</PresentationFormat>
  <Paragraphs>67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a_Futurica ExtraBold</vt:lpstr>
      <vt:lpstr>Arial</vt:lpstr>
      <vt:lpstr>Bookman Old Style</vt:lpstr>
      <vt:lpstr>Calibri</vt:lpstr>
      <vt:lpstr>Calibri Light</vt:lpstr>
      <vt:lpstr>GEOMETRIA-MEDIUM</vt:lpstr>
      <vt:lpstr>Times New Roman</vt:lpstr>
      <vt:lpstr>Тема Office</vt:lpstr>
      <vt:lpstr>Индивидуальная траектория реабилитации детей с особенностями развития и социальное сопровождение их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среды на развитие  подростков</dc:title>
  <dc:creator>Microsoft Office User</dc:creator>
  <cp:lastModifiedBy>Director</cp:lastModifiedBy>
  <cp:revision>21</cp:revision>
  <dcterms:created xsi:type="dcterms:W3CDTF">2021-03-18T15:09:49Z</dcterms:created>
  <dcterms:modified xsi:type="dcterms:W3CDTF">2021-03-25T04:35:54Z</dcterms:modified>
</cp:coreProperties>
</file>